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62"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2" r:id="rId21"/>
    <p:sldId id="280" r:id="rId22"/>
    <p:sldId id="281"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2FD"/>
    <a:srgbClr val="678CF5"/>
    <a:srgbClr val="134DEF"/>
    <a:srgbClr val="0069B0"/>
    <a:srgbClr val="002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990B814-CC86-4150-877F-069FE31F4124}" type="datetimeFigureOut">
              <a:rPr lang="uk-UA"/>
              <a:pPr>
                <a:defRPr/>
              </a:pPr>
              <a:t>16.11.2013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35C3C56-F26E-4735-9544-5EE13A68AA39}" type="slidenum">
              <a:rPr lang="uk-UA"/>
              <a:pPr>
                <a:defRPr/>
              </a:pPr>
              <a:t>‹#›</a:t>
            </a:fld>
            <a:endParaRPr lang="uk-UA"/>
          </a:p>
        </p:txBody>
      </p:sp>
    </p:spTree>
    <p:extLst>
      <p:ext uri="{BB962C8B-B14F-4D97-AF65-F5344CB8AC3E}">
        <p14:creationId xmlns:p14="http://schemas.microsoft.com/office/powerpoint/2010/main" val="27064058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uk-UA" altLang="uk-UA" smtClean="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F124210-242C-4ACF-9B26-DB1CC819FE3D}" type="slidenum">
              <a:rPr lang="uk-UA" altLang="uk-UA">
                <a:latin typeface="Calibri" pitchFamily="34" charset="0"/>
              </a:rPr>
              <a:pPr fontAlgn="base">
                <a:spcBef>
                  <a:spcPct val="0"/>
                </a:spcBef>
                <a:spcAft>
                  <a:spcPct val="0"/>
                </a:spcAft>
              </a:pPr>
              <a:t>8</a:t>
            </a:fld>
            <a:endParaRPr lang="uk-UA" altLang="uk-UA">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16" descr="D:\nicks computer\new global series again!!!\global09\global09_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2607056" y="2680024"/>
            <a:ext cx="6391075" cy="754694"/>
          </a:xfrm>
        </p:spPr>
        <p:txBody>
          <a:bodyPr/>
          <a:lstStyle>
            <a:lvl1pPr algn="r">
              <a:defRPr/>
            </a:lvl1pPr>
          </a:lstStyle>
          <a:p>
            <a:pPr lvl="0"/>
            <a:r>
              <a:rPr lang="ru-RU" altLang="uk-UA" noProof="0" smtClean="0"/>
              <a:t>Образец заголовка</a:t>
            </a:r>
            <a:endParaRPr lang="en-US" altLang="uk-UA" noProof="0" smtClean="0"/>
          </a:p>
        </p:txBody>
      </p:sp>
      <p:sp>
        <p:nvSpPr>
          <p:cNvPr id="3076" name="Rectangle 4"/>
          <p:cNvSpPr>
            <a:spLocks noGrp="1" noChangeArrowheads="1"/>
          </p:cNvSpPr>
          <p:nvPr>
            <p:ph type="subTitle" idx="1"/>
          </p:nvPr>
        </p:nvSpPr>
        <p:spPr>
          <a:xfrm>
            <a:off x="2632798" y="3459017"/>
            <a:ext cx="6391075" cy="746118"/>
          </a:xfrm>
        </p:spPr>
        <p:txBody>
          <a:bodyPr/>
          <a:lstStyle>
            <a:lvl1pPr marL="0" indent="0" algn="r">
              <a:buFontTx/>
              <a:buNone/>
              <a:defRPr/>
            </a:lvl1pPr>
          </a:lstStyle>
          <a:p>
            <a:pPr lvl="0"/>
            <a:r>
              <a:rPr lang="ru-RU" altLang="uk-UA" noProof="0" smtClean="0"/>
              <a:t>Образец подзаголовка</a:t>
            </a:r>
            <a:endParaRPr lang="en-US" altLang="uk-UA" noProof="0" smtClean="0"/>
          </a:p>
        </p:txBody>
      </p:sp>
      <p:sp>
        <p:nvSpPr>
          <p:cNvPr id="5" name="Rectangle 5"/>
          <p:cNvSpPr>
            <a:spLocks noGrp="1" noChangeArrowheads="1"/>
          </p:cNvSpPr>
          <p:nvPr>
            <p:ph type="dt" sz="half" idx="10"/>
          </p:nvPr>
        </p:nvSpPr>
        <p:spPr>
          <a:xfrm>
            <a:off x="0" y="6654800"/>
            <a:ext cx="1166813" cy="203200"/>
          </a:xfrm>
        </p:spPr>
        <p:txBody>
          <a:bodyPr/>
          <a:lstStyle>
            <a:lvl1pPr>
              <a:defRPr smtClean="0"/>
            </a:lvl1pPr>
          </a:lstStyle>
          <a:p>
            <a:pPr>
              <a:defRPr/>
            </a:pPr>
            <a:fld id="{9143875D-4D4F-46D1-B91D-51828F62CEE1}" type="datetimeFigureOut">
              <a:rPr lang="en-US"/>
              <a:pPr>
                <a:defRPr/>
              </a:pPr>
              <a:t>11/16/2013</a:t>
            </a:fld>
            <a:endParaRPr lang="en-US"/>
          </a:p>
        </p:txBody>
      </p:sp>
      <p:sp>
        <p:nvSpPr>
          <p:cNvPr id="6" name="Rectangle 6"/>
          <p:cNvSpPr>
            <a:spLocks noGrp="1" noChangeArrowheads="1"/>
          </p:cNvSpPr>
          <p:nvPr>
            <p:ph type="ftr" sz="quarter" idx="11"/>
          </p:nvPr>
        </p:nvSpPr>
        <p:spPr>
          <a:xfrm>
            <a:off x="2676525" y="6586538"/>
            <a:ext cx="6467475" cy="271462"/>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0" y="6448425"/>
            <a:ext cx="549275" cy="206375"/>
          </a:xfrm>
        </p:spPr>
        <p:txBody>
          <a:bodyPr/>
          <a:lstStyle>
            <a:lvl1pPr>
              <a:defRPr smtClean="0"/>
            </a:lvl1pPr>
          </a:lstStyle>
          <a:p>
            <a:pPr>
              <a:defRPr/>
            </a:pPr>
            <a:fld id="{1C5B730E-F0D2-4206-A149-C619C828C6F1}" type="slidenum">
              <a:rPr lang="en-US"/>
              <a:pPr>
                <a:defRPr/>
              </a:pPr>
              <a:t>‹#›</a:t>
            </a:fld>
            <a:endParaRPr lang="en-US"/>
          </a:p>
        </p:txBody>
      </p:sp>
    </p:spTree>
    <p:extLst>
      <p:ext uri="{BB962C8B-B14F-4D97-AF65-F5344CB8AC3E}">
        <p14:creationId xmlns:p14="http://schemas.microsoft.com/office/powerpoint/2010/main" val="416407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0"/>
          <p:cNvSpPr>
            <a:spLocks noGrp="1" noChangeArrowheads="1"/>
          </p:cNvSpPr>
          <p:nvPr>
            <p:ph type="dt" sz="half" idx="10"/>
          </p:nvPr>
        </p:nvSpPr>
        <p:spPr>
          <a:ln/>
        </p:spPr>
        <p:txBody>
          <a:bodyPr/>
          <a:lstStyle>
            <a:lvl1pPr>
              <a:defRPr/>
            </a:lvl1pPr>
          </a:lstStyle>
          <a:p>
            <a:pPr>
              <a:defRPr/>
            </a:pPr>
            <a:fld id="{77912476-00FE-4510-B8EF-17B318F2E550}" type="datetimeFigureOut">
              <a:rPr lang="ru-RU"/>
              <a:pPr>
                <a:defRPr/>
              </a:pPr>
              <a:t>16.11.2013</a:t>
            </a:fld>
            <a:endParaRPr lang="ru-RU"/>
          </a:p>
        </p:txBody>
      </p:sp>
      <p:sp>
        <p:nvSpPr>
          <p:cNvPr id="5" name="Rectangle 11"/>
          <p:cNvSpPr>
            <a:spLocks noGrp="1" noChangeArrowheads="1"/>
          </p:cNvSpPr>
          <p:nvPr>
            <p:ph type="ftr" sz="quarter" idx="11"/>
          </p:nvPr>
        </p:nvSpPr>
        <p:spPr>
          <a:ln/>
        </p:spPr>
        <p:txBody>
          <a:bodyPr/>
          <a:lstStyle>
            <a:lvl1pPr>
              <a:defRPr/>
            </a:lvl1pPr>
          </a:lstStyle>
          <a:p>
            <a:pPr>
              <a:defRPr/>
            </a:pPr>
            <a:endParaRPr lang="ru-RU"/>
          </a:p>
        </p:txBody>
      </p:sp>
      <p:sp>
        <p:nvSpPr>
          <p:cNvPr id="6" name="Rectangle 12"/>
          <p:cNvSpPr>
            <a:spLocks noGrp="1" noChangeArrowheads="1"/>
          </p:cNvSpPr>
          <p:nvPr>
            <p:ph type="sldNum" sz="quarter" idx="12"/>
          </p:nvPr>
        </p:nvSpPr>
        <p:spPr>
          <a:ln/>
        </p:spPr>
        <p:txBody>
          <a:bodyPr/>
          <a:lstStyle>
            <a:lvl1pPr>
              <a:defRPr/>
            </a:lvl1pPr>
          </a:lstStyle>
          <a:p>
            <a:pPr>
              <a:defRPr/>
            </a:pPr>
            <a:fld id="{EAE25556-1D9D-40C1-AF52-9A7A105B80A9}" type="slidenum">
              <a:rPr lang="ru-RU"/>
              <a:pPr>
                <a:defRPr/>
              </a:pPr>
              <a:t>‹#›</a:t>
            </a:fld>
            <a:endParaRPr lang="ru-RU"/>
          </a:p>
        </p:txBody>
      </p:sp>
    </p:spTree>
    <p:extLst>
      <p:ext uri="{BB962C8B-B14F-4D97-AF65-F5344CB8AC3E}">
        <p14:creationId xmlns:p14="http://schemas.microsoft.com/office/powerpoint/2010/main" val="3684008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16818" y="0"/>
            <a:ext cx="2026438" cy="6106164"/>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336072" y="0"/>
            <a:ext cx="5943457" cy="61061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0"/>
          <p:cNvSpPr>
            <a:spLocks noGrp="1" noChangeArrowheads="1"/>
          </p:cNvSpPr>
          <p:nvPr>
            <p:ph type="dt" sz="half" idx="10"/>
          </p:nvPr>
        </p:nvSpPr>
        <p:spPr>
          <a:ln/>
        </p:spPr>
        <p:txBody>
          <a:bodyPr/>
          <a:lstStyle>
            <a:lvl1pPr>
              <a:defRPr/>
            </a:lvl1pPr>
          </a:lstStyle>
          <a:p>
            <a:pPr>
              <a:defRPr/>
            </a:pPr>
            <a:fld id="{81DC8132-305D-42DF-99ED-F012A6E89D17}" type="datetimeFigureOut">
              <a:rPr lang="ru-RU"/>
              <a:pPr>
                <a:defRPr/>
              </a:pPr>
              <a:t>16.11.2013</a:t>
            </a:fld>
            <a:endParaRPr lang="ru-RU"/>
          </a:p>
        </p:txBody>
      </p:sp>
      <p:sp>
        <p:nvSpPr>
          <p:cNvPr id="5" name="Rectangle 11"/>
          <p:cNvSpPr>
            <a:spLocks noGrp="1" noChangeArrowheads="1"/>
          </p:cNvSpPr>
          <p:nvPr>
            <p:ph type="ftr" sz="quarter" idx="11"/>
          </p:nvPr>
        </p:nvSpPr>
        <p:spPr>
          <a:ln/>
        </p:spPr>
        <p:txBody>
          <a:bodyPr/>
          <a:lstStyle>
            <a:lvl1pPr>
              <a:defRPr/>
            </a:lvl1pPr>
          </a:lstStyle>
          <a:p>
            <a:pPr>
              <a:defRPr/>
            </a:pPr>
            <a:endParaRPr lang="ru-RU"/>
          </a:p>
        </p:txBody>
      </p:sp>
      <p:sp>
        <p:nvSpPr>
          <p:cNvPr id="6" name="Rectangle 12"/>
          <p:cNvSpPr>
            <a:spLocks noGrp="1" noChangeArrowheads="1"/>
          </p:cNvSpPr>
          <p:nvPr>
            <p:ph type="sldNum" sz="quarter" idx="12"/>
          </p:nvPr>
        </p:nvSpPr>
        <p:spPr>
          <a:ln/>
        </p:spPr>
        <p:txBody>
          <a:bodyPr/>
          <a:lstStyle>
            <a:lvl1pPr>
              <a:defRPr/>
            </a:lvl1pPr>
          </a:lstStyle>
          <a:p>
            <a:pPr>
              <a:defRPr/>
            </a:pPr>
            <a:fld id="{00F8A204-4AE0-45FE-9AC2-08AD946E9319}" type="slidenum">
              <a:rPr lang="ru-RU"/>
              <a:pPr>
                <a:defRPr/>
              </a:pPr>
              <a:t>‹#›</a:t>
            </a:fld>
            <a:endParaRPr lang="ru-RU"/>
          </a:p>
        </p:txBody>
      </p:sp>
    </p:spTree>
    <p:extLst>
      <p:ext uri="{BB962C8B-B14F-4D97-AF65-F5344CB8AC3E}">
        <p14:creationId xmlns:p14="http://schemas.microsoft.com/office/powerpoint/2010/main" val="2138082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0"/>
          <p:cNvSpPr>
            <a:spLocks noGrp="1" noChangeArrowheads="1"/>
          </p:cNvSpPr>
          <p:nvPr>
            <p:ph type="dt" sz="half" idx="10"/>
          </p:nvPr>
        </p:nvSpPr>
        <p:spPr>
          <a:ln/>
        </p:spPr>
        <p:txBody>
          <a:bodyPr/>
          <a:lstStyle>
            <a:lvl1pPr>
              <a:defRPr/>
            </a:lvl1pPr>
          </a:lstStyle>
          <a:p>
            <a:pPr>
              <a:defRPr/>
            </a:pPr>
            <a:fld id="{6E9057EB-A3EB-4411-B501-41F9B731AF56}" type="datetimeFigureOut">
              <a:rPr lang="ru-RU"/>
              <a:pPr>
                <a:defRPr/>
              </a:pPr>
              <a:t>16.11.2013</a:t>
            </a:fld>
            <a:endParaRPr lang="ru-RU"/>
          </a:p>
        </p:txBody>
      </p:sp>
      <p:sp>
        <p:nvSpPr>
          <p:cNvPr id="5" name="Rectangle 11"/>
          <p:cNvSpPr>
            <a:spLocks noGrp="1" noChangeArrowheads="1"/>
          </p:cNvSpPr>
          <p:nvPr>
            <p:ph type="ftr" sz="quarter" idx="11"/>
          </p:nvPr>
        </p:nvSpPr>
        <p:spPr>
          <a:ln/>
        </p:spPr>
        <p:txBody>
          <a:bodyPr/>
          <a:lstStyle>
            <a:lvl1pPr>
              <a:defRPr/>
            </a:lvl1pPr>
          </a:lstStyle>
          <a:p>
            <a:pPr>
              <a:defRPr/>
            </a:pPr>
            <a:endParaRPr lang="ru-RU"/>
          </a:p>
        </p:txBody>
      </p:sp>
      <p:sp>
        <p:nvSpPr>
          <p:cNvPr id="6" name="Rectangle 12"/>
          <p:cNvSpPr>
            <a:spLocks noGrp="1" noChangeArrowheads="1"/>
          </p:cNvSpPr>
          <p:nvPr>
            <p:ph type="sldNum" sz="quarter" idx="12"/>
          </p:nvPr>
        </p:nvSpPr>
        <p:spPr>
          <a:ln/>
        </p:spPr>
        <p:txBody>
          <a:bodyPr/>
          <a:lstStyle>
            <a:lvl1pPr>
              <a:defRPr/>
            </a:lvl1pPr>
          </a:lstStyle>
          <a:p>
            <a:pPr>
              <a:defRPr/>
            </a:pPr>
            <a:fld id="{B2CD2210-32DC-4526-A119-1380803FD2AC}" type="slidenum">
              <a:rPr lang="ru-RU"/>
              <a:pPr>
                <a:defRPr/>
              </a:pPr>
              <a:t>‹#›</a:t>
            </a:fld>
            <a:endParaRPr lang="ru-RU"/>
          </a:p>
        </p:txBody>
      </p:sp>
    </p:spTree>
    <p:extLst>
      <p:ext uri="{BB962C8B-B14F-4D97-AF65-F5344CB8AC3E}">
        <p14:creationId xmlns:p14="http://schemas.microsoft.com/office/powerpoint/2010/main" val="3525849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196" y="4406673"/>
            <a:ext cx="7772543" cy="1362166"/>
          </a:xfrm>
        </p:spPr>
        <p:txBody>
          <a:bodyPr anchor="t"/>
          <a:lstStyle>
            <a:lvl1pPr algn="l">
              <a:defRPr sz="3600" b="1" cap="all"/>
            </a:lvl1pPr>
          </a:lstStyle>
          <a:p>
            <a:r>
              <a:rPr lang="ru-RU" smtClean="0"/>
              <a:t>Образец заголовка</a:t>
            </a:r>
            <a:endParaRPr lang="uk-UA"/>
          </a:p>
        </p:txBody>
      </p:sp>
      <p:sp>
        <p:nvSpPr>
          <p:cNvPr id="3" name="Текст 2"/>
          <p:cNvSpPr>
            <a:spLocks noGrp="1"/>
          </p:cNvSpPr>
          <p:nvPr>
            <p:ph type="body" idx="1"/>
          </p:nvPr>
        </p:nvSpPr>
        <p:spPr>
          <a:xfrm>
            <a:off x="722196" y="2907289"/>
            <a:ext cx="7772543"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ru-RU" smtClean="0"/>
              <a:t>Образец текста</a:t>
            </a:r>
          </a:p>
        </p:txBody>
      </p:sp>
      <p:sp>
        <p:nvSpPr>
          <p:cNvPr id="4" name="Дата 3"/>
          <p:cNvSpPr>
            <a:spLocks noGrp="1"/>
          </p:cNvSpPr>
          <p:nvPr>
            <p:ph type="dt" sz="half" idx="10"/>
          </p:nvPr>
        </p:nvSpPr>
        <p:spPr/>
        <p:txBody>
          <a:bodyPr/>
          <a:lstStyle>
            <a:lvl1pPr>
              <a:defRPr smtClean="0"/>
            </a:lvl1pPr>
          </a:lstStyle>
          <a:p>
            <a:pPr>
              <a:defRPr/>
            </a:pPr>
            <a:fld id="{0128CEC5-CB38-4D0F-BAF1-07307072CB09}" type="datetimeFigureOut">
              <a:rPr lang="en-US"/>
              <a:pPr>
                <a:defRPr/>
              </a:pPr>
              <a:t>11/16/2013</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smtClean="0"/>
            </a:lvl1pPr>
          </a:lstStyle>
          <a:p>
            <a:pPr>
              <a:defRPr/>
            </a:pPr>
            <a:fld id="{8CB0818F-7FC1-4CD2-8748-4D2459E8FD2E}" type="slidenum">
              <a:rPr lang="en-US"/>
              <a:pPr>
                <a:defRPr/>
              </a:pPr>
              <a:t>‹#›</a:t>
            </a:fld>
            <a:endParaRPr lang="en-US"/>
          </a:p>
        </p:txBody>
      </p:sp>
    </p:spTree>
    <p:extLst>
      <p:ext uri="{BB962C8B-B14F-4D97-AF65-F5344CB8AC3E}">
        <p14:creationId xmlns:p14="http://schemas.microsoft.com/office/powerpoint/2010/main" val="2579302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686443" y="1577997"/>
            <a:ext cx="3809762" cy="4528167"/>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33494" y="1577997"/>
            <a:ext cx="3809762" cy="4528167"/>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10"/>
          <p:cNvSpPr>
            <a:spLocks noGrp="1" noChangeArrowheads="1"/>
          </p:cNvSpPr>
          <p:nvPr>
            <p:ph type="dt" sz="half" idx="10"/>
          </p:nvPr>
        </p:nvSpPr>
        <p:spPr>
          <a:ln/>
        </p:spPr>
        <p:txBody>
          <a:bodyPr/>
          <a:lstStyle>
            <a:lvl1pPr>
              <a:defRPr/>
            </a:lvl1pPr>
          </a:lstStyle>
          <a:p>
            <a:pPr>
              <a:defRPr/>
            </a:pPr>
            <a:fld id="{FC0F9E68-0AEE-4552-B9FA-F74E4218BBCC}" type="datetimeFigureOut">
              <a:rPr lang="ru-RU"/>
              <a:pPr>
                <a:defRPr/>
              </a:pPr>
              <a:t>16.11.2013</a:t>
            </a:fld>
            <a:endParaRPr lang="ru-RU"/>
          </a:p>
        </p:txBody>
      </p:sp>
      <p:sp>
        <p:nvSpPr>
          <p:cNvPr id="6" name="Rectangle 11"/>
          <p:cNvSpPr>
            <a:spLocks noGrp="1" noChangeArrowheads="1"/>
          </p:cNvSpPr>
          <p:nvPr>
            <p:ph type="ftr" sz="quarter" idx="11"/>
          </p:nvPr>
        </p:nvSpPr>
        <p:spPr>
          <a:ln/>
        </p:spPr>
        <p:txBody>
          <a:bodyPr/>
          <a:lstStyle>
            <a:lvl1pPr>
              <a:defRPr/>
            </a:lvl1pPr>
          </a:lstStyle>
          <a:p>
            <a:pPr>
              <a:defRPr/>
            </a:pPr>
            <a:endParaRPr lang="ru-RU"/>
          </a:p>
        </p:txBody>
      </p:sp>
      <p:sp>
        <p:nvSpPr>
          <p:cNvPr id="7" name="Rectangle 12"/>
          <p:cNvSpPr>
            <a:spLocks noGrp="1" noChangeArrowheads="1"/>
          </p:cNvSpPr>
          <p:nvPr>
            <p:ph type="sldNum" sz="quarter" idx="12"/>
          </p:nvPr>
        </p:nvSpPr>
        <p:spPr>
          <a:ln/>
        </p:spPr>
        <p:txBody>
          <a:bodyPr/>
          <a:lstStyle>
            <a:lvl1pPr>
              <a:defRPr/>
            </a:lvl1pPr>
          </a:lstStyle>
          <a:p>
            <a:pPr>
              <a:defRPr/>
            </a:pPr>
            <a:fld id="{B2333B02-2526-4266-8EFB-9A1B379B68A4}" type="slidenum">
              <a:rPr lang="ru-RU"/>
              <a:pPr>
                <a:defRPr/>
              </a:pPr>
              <a:t>‹#›</a:t>
            </a:fld>
            <a:endParaRPr lang="ru-RU"/>
          </a:p>
        </p:txBody>
      </p:sp>
    </p:spTree>
    <p:extLst>
      <p:ext uri="{BB962C8B-B14F-4D97-AF65-F5344CB8AC3E}">
        <p14:creationId xmlns:p14="http://schemas.microsoft.com/office/powerpoint/2010/main" val="2612390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29" y="274435"/>
            <a:ext cx="8228742" cy="1143476"/>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629" y="1535117"/>
            <a:ext cx="4040007"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ru-RU" smtClean="0"/>
              <a:t>Образец текста</a:t>
            </a:r>
          </a:p>
        </p:txBody>
      </p:sp>
      <p:sp>
        <p:nvSpPr>
          <p:cNvPr id="4" name="Объект 3"/>
          <p:cNvSpPr>
            <a:spLocks noGrp="1"/>
          </p:cNvSpPr>
          <p:nvPr>
            <p:ph sz="half" idx="2"/>
          </p:nvPr>
        </p:nvSpPr>
        <p:spPr>
          <a:xfrm>
            <a:off x="457629" y="2175464"/>
            <a:ext cx="4040007"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4935" y="1535117"/>
            <a:ext cx="4041436"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ru-RU" smtClean="0"/>
              <a:t>Образец текста</a:t>
            </a:r>
          </a:p>
        </p:txBody>
      </p:sp>
      <p:sp>
        <p:nvSpPr>
          <p:cNvPr id="6" name="Объект 5"/>
          <p:cNvSpPr>
            <a:spLocks noGrp="1"/>
          </p:cNvSpPr>
          <p:nvPr>
            <p:ph sz="quarter" idx="4"/>
          </p:nvPr>
        </p:nvSpPr>
        <p:spPr>
          <a:xfrm>
            <a:off x="4644935" y="2175464"/>
            <a:ext cx="40414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10"/>
          <p:cNvSpPr>
            <a:spLocks noGrp="1" noChangeArrowheads="1"/>
          </p:cNvSpPr>
          <p:nvPr>
            <p:ph type="dt" sz="half" idx="10"/>
          </p:nvPr>
        </p:nvSpPr>
        <p:spPr>
          <a:ln/>
        </p:spPr>
        <p:txBody>
          <a:bodyPr/>
          <a:lstStyle>
            <a:lvl1pPr>
              <a:defRPr/>
            </a:lvl1pPr>
          </a:lstStyle>
          <a:p>
            <a:pPr>
              <a:defRPr/>
            </a:pPr>
            <a:fld id="{48248DD7-63A2-4A5E-BC20-58C653B6FB85}" type="datetimeFigureOut">
              <a:rPr lang="ru-RU"/>
              <a:pPr>
                <a:defRPr/>
              </a:pPr>
              <a:t>16.11.2013</a:t>
            </a:fld>
            <a:endParaRPr lang="ru-RU"/>
          </a:p>
        </p:txBody>
      </p:sp>
      <p:sp>
        <p:nvSpPr>
          <p:cNvPr id="8" name="Rectangle 11"/>
          <p:cNvSpPr>
            <a:spLocks noGrp="1" noChangeArrowheads="1"/>
          </p:cNvSpPr>
          <p:nvPr>
            <p:ph type="ftr" sz="quarter" idx="11"/>
          </p:nvPr>
        </p:nvSpPr>
        <p:spPr>
          <a:ln/>
        </p:spPr>
        <p:txBody>
          <a:bodyPr/>
          <a:lstStyle>
            <a:lvl1pPr>
              <a:defRPr/>
            </a:lvl1pPr>
          </a:lstStyle>
          <a:p>
            <a:pPr>
              <a:defRPr/>
            </a:pPr>
            <a:endParaRPr lang="ru-RU"/>
          </a:p>
        </p:txBody>
      </p:sp>
      <p:sp>
        <p:nvSpPr>
          <p:cNvPr id="9" name="Rectangle 12"/>
          <p:cNvSpPr>
            <a:spLocks noGrp="1" noChangeArrowheads="1"/>
          </p:cNvSpPr>
          <p:nvPr>
            <p:ph type="sldNum" sz="quarter" idx="12"/>
          </p:nvPr>
        </p:nvSpPr>
        <p:spPr>
          <a:ln/>
        </p:spPr>
        <p:txBody>
          <a:bodyPr/>
          <a:lstStyle>
            <a:lvl1pPr>
              <a:defRPr/>
            </a:lvl1pPr>
          </a:lstStyle>
          <a:p>
            <a:pPr>
              <a:defRPr/>
            </a:pPr>
            <a:fld id="{65D53B2C-9FCD-4776-8C92-39248834DCB2}" type="slidenum">
              <a:rPr lang="ru-RU"/>
              <a:pPr>
                <a:defRPr/>
              </a:pPr>
              <a:t>‹#›</a:t>
            </a:fld>
            <a:endParaRPr lang="ru-RU"/>
          </a:p>
        </p:txBody>
      </p:sp>
    </p:spTree>
    <p:extLst>
      <p:ext uri="{BB962C8B-B14F-4D97-AF65-F5344CB8AC3E}">
        <p14:creationId xmlns:p14="http://schemas.microsoft.com/office/powerpoint/2010/main" val="195531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10"/>
          <p:cNvSpPr>
            <a:spLocks noGrp="1" noChangeArrowheads="1"/>
          </p:cNvSpPr>
          <p:nvPr>
            <p:ph type="dt" sz="half" idx="10"/>
          </p:nvPr>
        </p:nvSpPr>
        <p:spPr>
          <a:ln/>
        </p:spPr>
        <p:txBody>
          <a:bodyPr/>
          <a:lstStyle>
            <a:lvl1pPr>
              <a:defRPr/>
            </a:lvl1pPr>
          </a:lstStyle>
          <a:p>
            <a:pPr>
              <a:defRPr/>
            </a:pPr>
            <a:fld id="{6990968D-8B90-45C5-AC21-348778BB8945}" type="datetimeFigureOut">
              <a:rPr lang="ru-RU"/>
              <a:pPr>
                <a:defRPr/>
              </a:pPr>
              <a:t>16.11.2013</a:t>
            </a:fld>
            <a:endParaRPr lang="ru-RU"/>
          </a:p>
        </p:txBody>
      </p:sp>
      <p:sp>
        <p:nvSpPr>
          <p:cNvPr id="4" name="Rectangle 11"/>
          <p:cNvSpPr>
            <a:spLocks noGrp="1" noChangeArrowheads="1"/>
          </p:cNvSpPr>
          <p:nvPr>
            <p:ph type="ftr" sz="quarter" idx="11"/>
          </p:nvPr>
        </p:nvSpPr>
        <p:spPr>
          <a:ln/>
        </p:spPr>
        <p:txBody>
          <a:bodyPr/>
          <a:lstStyle>
            <a:lvl1pPr>
              <a:defRPr/>
            </a:lvl1pPr>
          </a:lstStyle>
          <a:p>
            <a:pPr>
              <a:defRPr/>
            </a:pPr>
            <a:endParaRPr lang="ru-RU"/>
          </a:p>
        </p:txBody>
      </p:sp>
      <p:sp>
        <p:nvSpPr>
          <p:cNvPr id="5" name="Rectangle 12"/>
          <p:cNvSpPr>
            <a:spLocks noGrp="1" noChangeArrowheads="1"/>
          </p:cNvSpPr>
          <p:nvPr>
            <p:ph type="sldNum" sz="quarter" idx="12"/>
          </p:nvPr>
        </p:nvSpPr>
        <p:spPr>
          <a:ln/>
        </p:spPr>
        <p:txBody>
          <a:bodyPr/>
          <a:lstStyle>
            <a:lvl1pPr>
              <a:defRPr/>
            </a:lvl1pPr>
          </a:lstStyle>
          <a:p>
            <a:pPr>
              <a:defRPr/>
            </a:pPr>
            <a:fld id="{4DBCD311-B2AA-4545-9827-9F03B14CCAFD}" type="slidenum">
              <a:rPr lang="ru-RU"/>
              <a:pPr>
                <a:defRPr/>
              </a:pPr>
              <a:t>‹#›</a:t>
            </a:fld>
            <a:endParaRPr lang="ru-RU"/>
          </a:p>
        </p:txBody>
      </p:sp>
    </p:spTree>
    <p:extLst>
      <p:ext uri="{BB962C8B-B14F-4D97-AF65-F5344CB8AC3E}">
        <p14:creationId xmlns:p14="http://schemas.microsoft.com/office/powerpoint/2010/main" val="3502299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9B2AB7C5-65F4-4C7E-90BF-2937E078AC07}" type="datetimeFigureOut">
              <a:rPr lang="ru-RU"/>
              <a:pPr>
                <a:defRPr/>
              </a:pPr>
              <a:t>16.11.2013</a:t>
            </a:fld>
            <a:endParaRPr lang="ru-RU"/>
          </a:p>
        </p:txBody>
      </p:sp>
      <p:sp>
        <p:nvSpPr>
          <p:cNvPr id="3" name="Rectangle 11"/>
          <p:cNvSpPr>
            <a:spLocks noGrp="1" noChangeArrowheads="1"/>
          </p:cNvSpPr>
          <p:nvPr>
            <p:ph type="ftr" sz="quarter" idx="11"/>
          </p:nvPr>
        </p:nvSpPr>
        <p:spPr>
          <a:ln/>
        </p:spPr>
        <p:txBody>
          <a:bodyPr/>
          <a:lstStyle>
            <a:lvl1pPr>
              <a:defRPr/>
            </a:lvl1pPr>
          </a:lstStyle>
          <a:p>
            <a:pPr>
              <a:defRPr/>
            </a:pPr>
            <a:endParaRPr lang="ru-RU"/>
          </a:p>
        </p:txBody>
      </p:sp>
      <p:sp>
        <p:nvSpPr>
          <p:cNvPr id="4" name="Rectangle 12"/>
          <p:cNvSpPr>
            <a:spLocks noGrp="1" noChangeArrowheads="1"/>
          </p:cNvSpPr>
          <p:nvPr>
            <p:ph type="sldNum" sz="quarter" idx="12"/>
          </p:nvPr>
        </p:nvSpPr>
        <p:spPr>
          <a:ln/>
        </p:spPr>
        <p:txBody>
          <a:bodyPr/>
          <a:lstStyle>
            <a:lvl1pPr>
              <a:defRPr/>
            </a:lvl1pPr>
          </a:lstStyle>
          <a:p>
            <a:pPr>
              <a:defRPr/>
            </a:pPr>
            <a:fld id="{23381F5D-6A53-4EF8-B7BA-25BC740EF4FC}" type="slidenum">
              <a:rPr lang="ru-RU"/>
              <a:pPr>
                <a:defRPr/>
              </a:pPr>
              <a:t>‹#›</a:t>
            </a:fld>
            <a:endParaRPr lang="ru-RU"/>
          </a:p>
        </p:txBody>
      </p:sp>
    </p:spTree>
    <p:extLst>
      <p:ext uri="{BB962C8B-B14F-4D97-AF65-F5344CB8AC3E}">
        <p14:creationId xmlns:p14="http://schemas.microsoft.com/office/powerpoint/2010/main" val="2553601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30" y="273006"/>
            <a:ext cx="3007481" cy="1162057"/>
          </a:xfrm>
        </p:spPr>
        <p:txBody>
          <a:bodyPr anchor="b"/>
          <a:lstStyle>
            <a:lvl1pPr algn="l">
              <a:defRPr sz="1800" b="1"/>
            </a:lvl1pPr>
          </a:lstStyle>
          <a:p>
            <a:r>
              <a:rPr lang="ru-RU" smtClean="0"/>
              <a:t>Образец заголовка</a:t>
            </a:r>
            <a:endParaRPr lang="uk-UA"/>
          </a:p>
        </p:txBody>
      </p:sp>
      <p:sp>
        <p:nvSpPr>
          <p:cNvPr id="3" name="Объект 2"/>
          <p:cNvSpPr>
            <a:spLocks noGrp="1"/>
          </p:cNvSpPr>
          <p:nvPr>
            <p:ph idx="1"/>
          </p:nvPr>
        </p:nvSpPr>
        <p:spPr>
          <a:xfrm>
            <a:off x="3575227" y="273005"/>
            <a:ext cx="5111144" cy="585317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630" y="1435063"/>
            <a:ext cx="3007481" cy="46911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ru-RU" smtClean="0"/>
              <a:t>Образец текста</a:t>
            </a:r>
          </a:p>
        </p:txBody>
      </p:sp>
      <p:sp>
        <p:nvSpPr>
          <p:cNvPr id="5" name="Rectangle 10"/>
          <p:cNvSpPr>
            <a:spLocks noGrp="1" noChangeArrowheads="1"/>
          </p:cNvSpPr>
          <p:nvPr>
            <p:ph type="dt" sz="half" idx="10"/>
          </p:nvPr>
        </p:nvSpPr>
        <p:spPr>
          <a:ln/>
        </p:spPr>
        <p:txBody>
          <a:bodyPr/>
          <a:lstStyle>
            <a:lvl1pPr>
              <a:defRPr/>
            </a:lvl1pPr>
          </a:lstStyle>
          <a:p>
            <a:pPr>
              <a:defRPr/>
            </a:pPr>
            <a:fld id="{5BE66DBC-BABA-4176-97AF-48A10D8713F3}" type="datetimeFigureOut">
              <a:rPr lang="ru-RU"/>
              <a:pPr>
                <a:defRPr/>
              </a:pPr>
              <a:t>16.11.2013</a:t>
            </a:fld>
            <a:endParaRPr lang="ru-RU"/>
          </a:p>
        </p:txBody>
      </p:sp>
      <p:sp>
        <p:nvSpPr>
          <p:cNvPr id="6" name="Rectangle 11"/>
          <p:cNvSpPr>
            <a:spLocks noGrp="1" noChangeArrowheads="1"/>
          </p:cNvSpPr>
          <p:nvPr>
            <p:ph type="ftr" sz="quarter" idx="11"/>
          </p:nvPr>
        </p:nvSpPr>
        <p:spPr>
          <a:ln/>
        </p:spPr>
        <p:txBody>
          <a:bodyPr/>
          <a:lstStyle>
            <a:lvl1pPr>
              <a:defRPr/>
            </a:lvl1pPr>
          </a:lstStyle>
          <a:p>
            <a:pPr>
              <a:defRPr/>
            </a:pPr>
            <a:endParaRPr lang="ru-RU"/>
          </a:p>
        </p:txBody>
      </p:sp>
      <p:sp>
        <p:nvSpPr>
          <p:cNvPr id="7" name="Rectangle 12"/>
          <p:cNvSpPr>
            <a:spLocks noGrp="1" noChangeArrowheads="1"/>
          </p:cNvSpPr>
          <p:nvPr>
            <p:ph type="sldNum" sz="quarter" idx="12"/>
          </p:nvPr>
        </p:nvSpPr>
        <p:spPr>
          <a:ln/>
        </p:spPr>
        <p:txBody>
          <a:bodyPr/>
          <a:lstStyle>
            <a:lvl1pPr>
              <a:defRPr/>
            </a:lvl1pPr>
          </a:lstStyle>
          <a:p>
            <a:pPr>
              <a:defRPr/>
            </a:pPr>
            <a:fld id="{CE4F5BF2-1DAA-46BA-A54A-312F7DFF1B80}" type="slidenum">
              <a:rPr lang="ru-RU"/>
              <a:pPr>
                <a:defRPr/>
              </a:pPr>
              <a:t>‹#›</a:t>
            </a:fld>
            <a:endParaRPr lang="ru-RU"/>
          </a:p>
        </p:txBody>
      </p:sp>
    </p:spTree>
    <p:extLst>
      <p:ext uri="{BB962C8B-B14F-4D97-AF65-F5344CB8AC3E}">
        <p14:creationId xmlns:p14="http://schemas.microsoft.com/office/powerpoint/2010/main" val="1241512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1904" y="4801172"/>
            <a:ext cx="5487258" cy="566021"/>
          </a:xfrm>
        </p:spPr>
        <p:txBody>
          <a:bodyPr anchor="b"/>
          <a:lstStyle>
            <a:lvl1pPr algn="l">
              <a:defRPr sz="1800" b="1"/>
            </a:lvl1pPr>
          </a:lstStyle>
          <a:p>
            <a:r>
              <a:rPr lang="ru-RU" smtClean="0"/>
              <a:t>Образец заголовка</a:t>
            </a:r>
            <a:endParaRPr lang="uk-UA"/>
          </a:p>
        </p:txBody>
      </p:sp>
      <p:sp>
        <p:nvSpPr>
          <p:cNvPr id="3" name="Рисунок 2"/>
          <p:cNvSpPr>
            <a:spLocks noGrp="1"/>
          </p:cNvSpPr>
          <p:nvPr>
            <p:ph type="pic" idx="1"/>
          </p:nvPr>
        </p:nvSpPr>
        <p:spPr>
          <a:xfrm>
            <a:off x="1791904" y="613190"/>
            <a:ext cx="5487258"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pPr lvl="0"/>
            <a:r>
              <a:rPr lang="ru-RU" noProof="0" smtClean="0"/>
              <a:t>Вставка рисунка</a:t>
            </a:r>
            <a:endParaRPr lang="uk-UA" noProof="0" smtClean="0"/>
          </a:p>
        </p:txBody>
      </p:sp>
      <p:sp>
        <p:nvSpPr>
          <p:cNvPr id="4" name="Текст 3"/>
          <p:cNvSpPr>
            <a:spLocks noGrp="1"/>
          </p:cNvSpPr>
          <p:nvPr>
            <p:ph type="body" sz="half" idx="2"/>
          </p:nvPr>
        </p:nvSpPr>
        <p:spPr>
          <a:xfrm>
            <a:off x="1791904" y="5367193"/>
            <a:ext cx="5487258"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ru-RU" smtClean="0"/>
              <a:t>Образец текста</a:t>
            </a:r>
          </a:p>
        </p:txBody>
      </p:sp>
      <p:sp>
        <p:nvSpPr>
          <p:cNvPr id="5" name="Rectangle 10"/>
          <p:cNvSpPr>
            <a:spLocks noGrp="1" noChangeArrowheads="1"/>
          </p:cNvSpPr>
          <p:nvPr>
            <p:ph type="dt" sz="half" idx="10"/>
          </p:nvPr>
        </p:nvSpPr>
        <p:spPr>
          <a:ln/>
        </p:spPr>
        <p:txBody>
          <a:bodyPr/>
          <a:lstStyle>
            <a:lvl1pPr>
              <a:defRPr/>
            </a:lvl1pPr>
          </a:lstStyle>
          <a:p>
            <a:pPr>
              <a:defRPr/>
            </a:pPr>
            <a:fld id="{F0893677-BEC7-4263-B58D-52637669943F}" type="datetimeFigureOut">
              <a:rPr lang="ru-RU"/>
              <a:pPr>
                <a:defRPr/>
              </a:pPr>
              <a:t>16.11.2013</a:t>
            </a:fld>
            <a:endParaRPr lang="ru-RU"/>
          </a:p>
        </p:txBody>
      </p:sp>
      <p:sp>
        <p:nvSpPr>
          <p:cNvPr id="6" name="Rectangle 11"/>
          <p:cNvSpPr>
            <a:spLocks noGrp="1" noChangeArrowheads="1"/>
          </p:cNvSpPr>
          <p:nvPr>
            <p:ph type="ftr" sz="quarter" idx="11"/>
          </p:nvPr>
        </p:nvSpPr>
        <p:spPr>
          <a:ln/>
        </p:spPr>
        <p:txBody>
          <a:bodyPr/>
          <a:lstStyle>
            <a:lvl1pPr>
              <a:defRPr/>
            </a:lvl1pPr>
          </a:lstStyle>
          <a:p>
            <a:pPr>
              <a:defRPr/>
            </a:pPr>
            <a:endParaRPr lang="ru-RU"/>
          </a:p>
        </p:txBody>
      </p:sp>
      <p:sp>
        <p:nvSpPr>
          <p:cNvPr id="7" name="Rectangle 12"/>
          <p:cNvSpPr>
            <a:spLocks noGrp="1" noChangeArrowheads="1"/>
          </p:cNvSpPr>
          <p:nvPr>
            <p:ph type="sldNum" sz="quarter" idx="12"/>
          </p:nvPr>
        </p:nvSpPr>
        <p:spPr>
          <a:ln/>
        </p:spPr>
        <p:txBody>
          <a:bodyPr/>
          <a:lstStyle>
            <a:lvl1pPr>
              <a:defRPr/>
            </a:lvl1pPr>
          </a:lstStyle>
          <a:p>
            <a:pPr>
              <a:defRPr/>
            </a:pPr>
            <a:fld id="{CC09A135-2779-43A9-91C9-DC35F9335EA6}" type="slidenum">
              <a:rPr lang="ru-RU"/>
              <a:pPr>
                <a:defRPr/>
              </a:pPr>
              <a:t>‹#›</a:t>
            </a:fld>
            <a:endParaRPr lang="ru-RU"/>
          </a:p>
        </p:txBody>
      </p:sp>
    </p:spTree>
    <p:extLst>
      <p:ext uri="{BB962C8B-B14F-4D97-AF65-F5344CB8AC3E}">
        <p14:creationId xmlns:p14="http://schemas.microsoft.com/office/powerpoint/2010/main" val="678057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1026" name="Picture 18" descr="D:\nicks computer\new global series again!!!\global09\global09_txt.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36550" y="0"/>
            <a:ext cx="76946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ru-RU" altLang="uk-UA" smtClean="0"/>
              <a:t>Образец заголовка</a:t>
            </a:r>
            <a:endParaRPr lang="en-US" altLang="uk-UA" smtClean="0"/>
          </a:p>
        </p:txBody>
      </p:sp>
      <p:sp>
        <p:nvSpPr>
          <p:cNvPr id="1028" name="Rectangle 3"/>
          <p:cNvSpPr>
            <a:spLocks noGrp="1" noChangeArrowheads="1"/>
          </p:cNvSpPr>
          <p:nvPr>
            <p:ph type="body" idx="1"/>
          </p:nvPr>
        </p:nvSpPr>
        <p:spPr bwMode="auto">
          <a:xfrm>
            <a:off x="395288" y="1577975"/>
            <a:ext cx="8048625"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en-US" altLang="uk-UA" smtClean="0"/>
          </a:p>
        </p:txBody>
      </p:sp>
      <p:sp>
        <p:nvSpPr>
          <p:cNvPr id="1034" name="Rectangle 10"/>
          <p:cNvSpPr>
            <a:spLocks noGrp="1" noChangeArrowheads="1"/>
          </p:cNvSpPr>
          <p:nvPr>
            <p:ph type="dt" sz="half" idx="2"/>
          </p:nvPr>
        </p:nvSpPr>
        <p:spPr bwMode="auto">
          <a:xfrm>
            <a:off x="0" y="6651625"/>
            <a:ext cx="1166813"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lvl1pPr defTabSz="915010" fontAlgn="auto">
              <a:spcBef>
                <a:spcPts val="0"/>
              </a:spcBef>
              <a:spcAft>
                <a:spcPts val="0"/>
              </a:spcAft>
              <a:defRPr sz="1400" smtClean="0">
                <a:latin typeface="+mn-lt"/>
                <a:cs typeface="+mn-cs"/>
              </a:defRPr>
            </a:lvl1pPr>
          </a:lstStyle>
          <a:p>
            <a:pPr>
              <a:defRPr/>
            </a:pPr>
            <a:fld id="{ECE66428-8304-4768-A2DE-F58B3B38B3F9}" type="datetimeFigureOut">
              <a:rPr lang="ru-RU"/>
              <a:pPr>
                <a:defRPr/>
              </a:pPr>
              <a:t>16.11.2013</a:t>
            </a:fld>
            <a:endParaRPr lang="ru-RU"/>
          </a:p>
        </p:txBody>
      </p:sp>
      <p:sp>
        <p:nvSpPr>
          <p:cNvPr id="1035" name="Rectangle 11"/>
          <p:cNvSpPr>
            <a:spLocks noGrp="1" noChangeArrowheads="1"/>
          </p:cNvSpPr>
          <p:nvPr>
            <p:ph type="ftr" sz="quarter" idx="3"/>
          </p:nvPr>
        </p:nvSpPr>
        <p:spPr bwMode="auto">
          <a:xfrm>
            <a:off x="2676525" y="6583363"/>
            <a:ext cx="6467475"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lvl1pPr algn="ctr" defTabSz="915010" fontAlgn="auto">
              <a:spcBef>
                <a:spcPts val="0"/>
              </a:spcBef>
              <a:spcAft>
                <a:spcPts val="0"/>
              </a:spcAft>
              <a:defRPr sz="1400">
                <a:latin typeface="+mn-lt"/>
                <a:cs typeface="+mn-cs"/>
              </a:defRPr>
            </a:lvl1pPr>
          </a:lstStyle>
          <a:p>
            <a:pPr>
              <a:defRPr/>
            </a:pPr>
            <a:endParaRPr lang="ru-RU"/>
          </a:p>
        </p:txBody>
      </p:sp>
      <p:sp>
        <p:nvSpPr>
          <p:cNvPr id="1036" name="Rectangle 12"/>
          <p:cNvSpPr>
            <a:spLocks noGrp="1" noChangeArrowheads="1"/>
          </p:cNvSpPr>
          <p:nvPr>
            <p:ph type="sldNum" sz="quarter" idx="4"/>
          </p:nvPr>
        </p:nvSpPr>
        <p:spPr bwMode="auto">
          <a:xfrm>
            <a:off x="0" y="6446838"/>
            <a:ext cx="549275"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lvl1pPr defTabSz="915010" fontAlgn="auto">
              <a:spcBef>
                <a:spcPts val="0"/>
              </a:spcBef>
              <a:spcAft>
                <a:spcPts val="0"/>
              </a:spcAft>
              <a:defRPr sz="1400" smtClean="0">
                <a:latin typeface="+mn-lt"/>
                <a:cs typeface="+mn-cs"/>
              </a:defRPr>
            </a:lvl1pPr>
          </a:lstStyle>
          <a:p>
            <a:pPr>
              <a:defRPr/>
            </a:pPr>
            <a:fld id="{B705BADC-DA89-49CE-89FF-18BAFC929B7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5" r:id="rId1"/>
    <p:sldLayoutId id="2147483686" r:id="rId2"/>
    <p:sldLayoutId id="214748369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rtl="0" eaLnBrk="1" fontAlgn="base" hangingPunct="1">
        <a:spcBef>
          <a:spcPct val="0"/>
        </a:spcBef>
        <a:spcAft>
          <a:spcPct val="0"/>
        </a:spcAft>
        <a:defRPr sz="3700">
          <a:solidFill>
            <a:schemeClr val="tx2"/>
          </a:solidFill>
          <a:latin typeface="+mj-lt"/>
          <a:ea typeface="+mj-ea"/>
          <a:cs typeface="+mj-cs"/>
        </a:defRPr>
      </a:lvl1pPr>
      <a:lvl2pPr algn="l" rtl="0" eaLnBrk="1" fontAlgn="base" hangingPunct="1">
        <a:spcBef>
          <a:spcPct val="0"/>
        </a:spcBef>
        <a:spcAft>
          <a:spcPct val="0"/>
        </a:spcAft>
        <a:defRPr sz="3700">
          <a:solidFill>
            <a:schemeClr val="tx2"/>
          </a:solidFill>
          <a:latin typeface="Arial" charset="0"/>
        </a:defRPr>
      </a:lvl2pPr>
      <a:lvl3pPr algn="l" rtl="0" eaLnBrk="1" fontAlgn="base" hangingPunct="1">
        <a:spcBef>
          <a:spcPct val="0"/>
        </a:spcBef>
        <a:spcAft>
          <a:spcPct val="0"/>
        </a:spcAft>
        <a:defRPr sz="3700">
          <a:solidFill>
            <a:schemeClr val="tx2"/>
          </a:solidFill>
          <a:latin typeface="Arial" charset="0"/>
        </a:defRPr>
      </a:lvl3pPr>
      <a:lvl4pPr algn="l" rtl="0" eaLnBrk="1" fontAlgn="base" hangingPunct="1">
        <a:spcBef>
          <a:spcPct val="0"/>
        </a:spcBef>
        <a:spcAft>
          <a:spcPct val="0"/>
        </a:spcAft>
        <a:defRPr sz="3700">
          <a:solidFill>
            <a:schemeClr val="tx2"/>
          </a:solidFill>
          <a:latin typeface="Arial" charset="0"/>
        </a:defRPr>
      </a:lvl4pPr>
      <a:lvl5pPr algn="l" rtl="0" eaLnBrk="1" fontAlgn="base" hangingPunct="1">
        <a:spcBef>
          <a:spcPct val="0"/>
        </a:spcBef>
        <a:spcAft>
          <a:spcPct val="0"/>
        </a:spcAft>
        <a:defRPr sz="3700">
          <a:solidFill>
            <a:schemeClr val="tx2"/>
          </a:solidFill>
          <a:latin typeface="Arial" charset="0"/>
        </a:defRPr>
      </a:lvl5pPr>
      <a:lvl6pPr marL="411754" algn="l" defTabSz="915010" rtl="0" eaLnBrk="1" fontAlgn="base" hangingPunct="1">
        <a:spcBef>
          <a:spcPct val="0"/>
        </a:spcBef>
        <a:spcAft>
          <a:spcPct val="0"/>
        </a:spcAft>
        <a:defRPr sz="3700">
          <a:solidFill>
            <a:schemeClr val="tx2"/>
          </a:solidFill>
          <a:latin typeface="Arial" charset="0"/>
        </a:defRPr>
      </a:lvl6pPr>
      <a:lvl7pPr marL="823509" algn="l" defTabSz="915010" rtl="0" eaLnBrk="1" fontAlgn="base" hangingPunct="1">
        <a:spcBef>
          <a:spcPct val="0"/>
        </a:spcBef>
        <a:spcAft>
          <a:spcPct val="0"/>
        </a:spcAft>
        <a:defRPr sz="3700">
          <a:solidFill>
            <a:schemeClr val="tx2"/>
          </a:solidFill>
          <a:latin typeface="Arial" charset="0"/>
        </a:defRPr>
      </a:lvl7pPr>
      <a:lvl8pPr marL="1235263" algn="l" defTabSz="915010" rtl="0" eaLnBrk="1" fontAlgn="base" hangingPunct="1">
        <a:spcBef>
          <a:spcPct val="0"/>
        </a:spcBef>
        <a:spcAft>
          <a:spcPct val="0"/>
        </a:spcAft>
        <a:defRPr sz="3700">
          <a:solidFill>
            <a:schemeClr val="tx2"/>
          </a:solidFill>
          <a:latin typeface="Arial" charset="0"/>
        </a:defRPr>
      </a:lvl8pPr>
      <a:lvl9pPr marL="1647017" algn="l" defTabSz="915010" rtl="0" eaLnBrk="1" fontAlgn="base" hangingPunct="1">
        <a:spcBef>
          <a:spcPct val="0"/>
        </a:spcBef>
        <a:spcAft>
          <a:spcPct val="0"/>
        </a:spcAft>
        <a:defRPr sz="3700">
          <a:solidFill>
            <a:schemeClr val="tx2"/>
          </a:solidFill>
          <a:latin typeface="Arial" charset="0"/>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100">
          <a:solidFill>
            <a:schemeClr val="tx1"/>
          </a:solidFill>
          <a:latin typeface="+mn-lt"/>
        </a:defRPr>
      </a:lvl2pPr>
      <a:lvl3pPr marL="1141413" indent="-227013" algn="l" rtl="0" eaLnBrk="1" fontAlgn="base" hangingPunct="1">
        <a:spcBef>
          <a:spcPct val="20000"/>
        </a:spcBef>
        <a:spcAft>
          <a:spcPct val="0"/>
        </a:spcAft>
        <a:buChar char="•"/>
        <a:defRPr sz="1900">
          <a:solidFill>
            <a:schemeClr val="tx1"/>
          </a:solidFill>
          <a:latin typeface="+mn-lt"/>
        </a:defRPr>
      </a:lvl3pPr>
      <a:lvl4pPr marL="1598613" indent="-228600" algn="l" rtl="0" eaLnBrk="1" fontAlgn="base" hangingPunct="1">
        <a:spcBef>
          <a:spcPct val="20000"/>
        </a:spcBef>
        <a:spcAft>
          <a:spcPct val="0"/>
        </a:spcAft>
        <a:buChar char="–"/>
        <a:defRPr>
          <a:solidFill>
            <a:schemeClr val="tx1"/>
          </a:solidFill>
          <a:latin typeface="+mn-lt"/>
        </a:defRPr>
      </a:lvl4pPr>
      <a:lvl5pPr marL="2055813" indent="-228600" algn="l" rtl="0" eaLnBrk="1" fontAlgn="base" hangingPunct="1">
        <a:spcBef>
          <a:spcPct val="20000"/>
        </a:spcBef>
        <a:spcAft>
          <a:spcPct val="0"/>
        </a:spcAft>
        <a:buChar char="»"/>
        <a:defRPr>
          <a:solidFill>
            <a:schemeClr val="tx1"/>
          </a:solidFill>
          <a:latin typeface="+mn-lt"/>
        </a:defRPr>
      </a:lvl5pPr>
      <a:lvl6pPr marL="2469097" indent="-228752" algn="l" defTabSz="915010" rtl="0" eaLnBrk="1" fontAlgn="base" hangingPunct="1">
        <a:spcBef>
          <a:spcPct val="20000"/>
        </a:spcBef>
        <a:spcAft>
          <a:spcPct val="0"/>
        </a:spcAft>
        <a:buChar char="»"/>
        <a:defRPr>
          <a:solidFill>
            <a:schemeClr val="tx1"/>
          </a:solidFill>
          <a:latin typeface="+mn-lt"/>
        </a:defRPr>
      </a:lvl6pPr>
      <a:lvl7pPr marL="2880851" indent="-228752" algn="l" defTabSz="915010" rtl="0" eaLnBrk="1" fontAlgn="base" hangingPunct="1">
        <a:spcBef>
          <a:spcPct val="20000"/>
        </a:spcBef>
        <a:spcAft>
          <a:spcPct val="0"/>
        </a:spcAft>
        <a:buChar char="»"/>
        <a:defRPr>
          <a:solidFill>
            <a:schemeClr val="tx1"/>
          </a:solidFill>
          <a:latin typeface="+mn-lt"/>
        </a:defRPr>
      </a:lvl7pPr>
      <a:lvl8pPr marL="3292605" indent="-228752" algn="l" defTabSz="915010" rtl="0" eaLnBrk="1" fontAlgn="base" hangingPunct="1">
        <a:spcBef>
          <a:spcPct val="20000"/>
        </a:spcBef>
        <a:spcAft>
          <a:spcPct val="0"/>
        </a:spcAft>
        <a:buChar char="»"/>
        <a:defRPr>
          <a:solidFill>
            <a:schemeClr val="tx1"/>
          </a:solidFill>
          <a:latin typeface="+mn-lt"/>
        </a:defRPr>
      </a:lvl8pPr>
      <a:lvl9pPr marL="3704360" indent="-228752" algn="l" defTabSz="915010" rtl="0" eaLnBrk="1" fontAlgn="base" hangingPunct="1">
        <a:spcBef>
          <a:spcPct val="20000"/>
        </a:spcBef>
        <a:spcAft>
          <a:spcPct val="0"/>
        </a:spcAft>
        <a:buChar char="»"/>
        <a:defRPr>
          <a:solidFill>
            <a:schemeClr val="tx1"/>
          </a:solidFill>
          <a:latin typeface="+mn-lt"/>
        </a:defRPr>
      </a:lvl9pPr>
    </p:bodyStyle>
    <p:otherStyle>
      <a:defPPr>
        <a:defRPr lang="uk-UA"/>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teachu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2606675" y="2679700"/>
            <a:ext cx="6391275" cy="755650"/>
          </a:xfrm>
        </p:spPr>
        <p:txBody>
          <a:bodyPr/>
          <a:lstStyle/>
          <a:p>
            <a:r>
              <a:rPr lang="ru-RU" altLang="uk-UA" dirty="0" smtClean="0"/>
              <a:t>Тихий океан</a:t>
            </a:r>
          </a:p>
        </p:txBody>
      </p:sp>
      <p:sp>
        <p:nvSpPr>
          <p:cNvPr id="4099" name="Подзаголовок 2"/>
          <p:cNvSpPr>
            <a:spLocks noGrp="1"/>
          </p:cNvSpPr>
          <p:nvPr>
            <p:ph type="subTitle" idx="1"/>
          </p:nvPr>
        </p:nvSpPr>
        <p:spPr>
          <a:xfrm>
            <a:off x="2632075" y="3459163"/>
            <a:ext cx="6391275" cy="746125"/>
          </a:xfrm>
        </p:spPr>
        <p:txBody>
          <a:bodyPr/>
          <a:lstStyle/>
          <a:p>
            <a:endParaRPr lang="uk-UA" altLang="uk-UA"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lang="uk-UA" altLang="uk-UA" smtClean="0"/>
              <a:t>Історія відкриття та освоєння</a:t>
            </a:r>
          </a:p>
        </p:txBody>
      </p:sp>
      <p:sp>
        <p:nvSpPr>
          <p:cNvPr id="13315" name="Объект 2"/>
          <p:cNvSpPr>
            <a:spLocks noGrp="1"/>
          </p:cNvSpPr>
          <p:nvPr>
            <p:ph idx="1"/>
          </p:nvPr>
        </p:nvSpPr>
        <p:spPr>
          <a:xfrm>
            <a:off x="755576" y="1828800"/>
            <a:ext cx="5530850" cy="4343400"/>
          </a:xfrm>
        </p:spPr>
        <p:txBody>
          <a:bodyPr/>
          <a:lstStyle/>
          <a:p>
            <a:r>
              <a:rPr lang="uk-UA" altLang="uk-UA" dirty="0" smtClean="0"/>
              <a:t>Наприкінці 1880 років водні маси Тихого океану в його північній частині успішно вивчав наш співвітчизник - адмірал і вчений С.О. Макаров. За свою роботу він був удостоєний премії Російської академії наук і золотої медалі Географічного товариства.</a:t>
            </a:r>
          </a:p>
        </p:txBody>
      </p:sp>
      <p:pic>
        <p:nvPicPr>
          <p:cNvPr id="9218" name="Picture 2"/>
          <p:cNvPicPr>
            <a:picLocks noChangeAspect="1" noChangeArrowheads="1"/>
          </p:cNvPicPr>
          <p:nvPr/>
        </p:nvPicPr>
        <p:blipFill>
          <a:blip r:embed="rId2"/>
          <a:srcRect/>
          <a:stretch>
            <a:fillRect/>
          </a:stretch>
        </p:blipFill>
        <p:spPr bwMode="auto">
          <a:xfrm>
            <a:off x="6659563" y="1908175"/>
            <a:ext cx="2144712" cy="3033713"/>
          </a:xfrm>
          <a:prstGeom prst="rect">
            <a:avLst/>
          </a:prstGeom>
          <a:noFill/>
          <a:ln>
            <a:noFill/>
          </a:ln>
          <a:effectLst>
            <a:outerShdw blurRad="114300" dist="50800" dir="5400000" algn="ctr" rotWithShape="0">
              <a:srgbClr val="000000">
                <a:alpha val="6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7" name="Прямоугольник 3"/>
          <p:cNvSpPr>
            <a:spLocks noChangeArrowheads="1"/>
          </p:cNvSpPr>
          <p:nvPr/>
        </p:nvSpPr>
        <p:spPr bwMode="auto">
          <a:xfrm>
            <a:off x="6638925" y="5003800"/>
            <a:ext cx="216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uk-UA" altLang="uk-UA"/>
              <a:t>Степан Макаров</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uk-UA" altLang="uk-UA" smtClean="0"/>
              <a:t>Історія відкриття та освоєння</a:t>
            </a:r>
          </a:p>
        </p:txBody>
      </p:sp>
      <p:sp>
        <p:nvSpPr>
          <p:cNvPr id="14339" name="Объект 2"/>
          <p:cNvSpPr>
            <a:spLocks noGrp="1"/>
          </p:cNvSpPr>
          <p:nvPr>
            <p:ph idx="1"/>
          </p:nvPr>
        </p:nvSpPr>
        <p:spPr>
          <a:xfrm>
            <a:off x="683568" y="1828800"/>
            <a:ext cx="5314950" cy="4343400"/>
          </a:xfrm>
        </p:spPr>
        <p:txBody>
          <a:bodyPr/>
          <a:lstStyle/>
          <a:p>
            <a:r>
              <a:rPr lang="uk-UA" altLang="uk-UA" dirty="0" smtClean="0"/>
              <a:t>На початку 1930 років англійське науково-дослідне судно «</a:t>
            </a:r>
            <a:r>
              <a:rPr lang="uk-UA" altLang="uk-UA" dirty="0" err="1" smtClean="0"/>
              <a:t>Диска-вері-ІІ</a:t>
            </a:r>
            <a:r>
              <a:rPr lang="uk-UA" altLang="uk-UA" dirty="0" smtClean="0"/>
              <a:t>», вимірюючи глибини Тихого океану, виявило на його дні серединно-океанічний хребет. Продовжуючи вивчати рельєф дна Ти­хого океану, 1957 року радянське судно «</a:t>
            </a:r>
            <a:r>
              <a:rPr lang="uk-UA" altLang="uk-UA" dirty="0" err="1" smtClean="0"/>
              <a:t>Вітязь</a:t>
            </a:r>
            <a:r>
              <a:rPr lang="uk-UA" altLang="uk-UA" dirty="0" smtClean="0"/>
              <a:t>» виявило найглибшу ділянку Світового океану - </a:t>
            </a:r>
            <a:r>
              <a:rPr lang="uk-UA" altLang="uk-UA" dirty="0" err="1" smtClean="0"/>
              <a:t>Маріанський</a:t>
            </a:r>
            <a:r>
              <a:rPr lang="uk-UA" altLang="uk-UA" dirty="0" smtClean="0"/>
              <a:t> жолоб.</a:t>
            </a:r>
          </a:p>
        </p:txBody>
      </p:sp>
      <p:pic>
        <p:nvPicPr>
          <p:cNvPr id="10248" name="Picture 8"/>
          <p:cNvPicPr>
            <a:picLocks noChangeAspect="1" noChangeArrowheads="1"/>
          </p:cNvPicPr>
          <p:nvPr/>
        </p:nvPicPr>
        <p:blipFill>
          <a:blip r:embed="rId2"/>
          <a:srcRect/>
          <a:stretch>
            <a:fillRect/>
          </a:stretch>
        </p:blipFill>
        <p:spPr bwMode="auto">
          <a:xfrm>
            <a:off x="6227763" y="2205038"/>
            <a:ext cx="2665412" cy="2663825"/>
          </a:xfrm>
          <a:prstGeom prst="rect">
            <a:avLst/>
          </a:prstGeom>
          <a:noFill/>
          <a:ln>
            <a:noFill/>
          </a:ln>
          <a:effectLst>
            <a:outerShdw blurRad="1651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1" name="Прямоугольник 7"/>
          <p:cNvSpPr>
            <a:spLocks noChangeArrowheads="1"/>
          </p:cNvSpPr>
          <p:nvPr/>
        </p:nvSpPr>
        <p:spPr bwMode="auto">
          <a:xfrm>
            <a:off x="6227763" y="5084763"/>
            <a:ext cx="2536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uk-UA" altLang="uk-UA" i="1"/>
              <a:t>Маріанський жолоб</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uk-UA" altLang="uk-UA" smtClean="0"/>
              <a:t>Рельєф дна</a:t>
            </a:r>
          </a:p>
        </p:txBody>
      </p:sp>
      <p:sp>
        <p:nvSpPr>
          <p:cNvPr id="3" name="Объект 2"/>
          <p:cNvSpPr>
            <a:spLocks noGrp="1"/>
          </p:cNvSpPr>
          <p:nvPr>
            <p:ph idx="1"/>
          </p:nvPr>
        </p:nvSpPr>
        <p:spPr>
          <a:xfrm>
            <a:off x="912813" y="1828800"/>
            <a:ext cx="4738687" cy="4343400"/>
          </a:xfrm>
        </p:spPr>
        <p:txBody>
          <a:bodyPr>
            <a:normAutofit fontScale="85000" lnSpcReduction="10000"/>
          </a:bodyPr>
          <a:lstStyle/>
          <a:p>
            <a:pPr marL="343129" indent="-343129" defTabSz="915010">
              <a:defRPr/>
            </a:pPr>
            <a:r>
              <a:rPr lang="uk-UA" dirty="0"/>
              <a:t>На дні Тихого океану є величезні гірські хребти та рівнини, височини та улоговини. Така різноманітність форм рельєфу дна океану тісно пов'язана з особливостями будови земної кори</a:t>
            </a:r>
            <a:r>
              <a:rPr lang="uk-UA" dirty="0" smtClean="0"/>
              <a:t>. </a:t>
            </a:r>
          </a:p>
          <a:p>
            <a:pPr marL="343129" indent="-343129" defTabSz="915010">
              <a:defRPr/>
            </a:pPr>
            <a:r>
              <a:rPr lang="uk-UA" dirty="0"/>
              <a:t>Однаковий тип земної кори материків та їхніх підводних окраїн зумовлює схожість їхнього рельєфу. На шельфі Євразії продовжуються гори й рівнини суходолу, затоплені річкові долини.</a:t>
            </a:r>
          </a:p>
        </p:txBody>
      </p:sp>
      <p:pic>
        <p:nvPicPr>
          <p:cNvPr id="11267" name="Picture 3"/>
          <p:cNvPicPr>
            <a:picLocks noChangeAspect="1" noChangeArrowheads="1"/>
          </p:cNvPicPr>
          <p:nvPr/>
        </p:nvPicPr>
        <p:blipFill>
          <a:blip r:embed="rId2"/>
          <a:srcRect/>
          <a:stretch>
            <a:fillRect/>
          </a:stretch>
        </p:blipFill>
        <p:spPr bwMode="auto">
          <a:xfrm>
            <a:off x="5724525" y="1844675"/>
            <a:ext cx="3028950" cy="2871788"/>
          </a:xfrm>
          <a:prstGeom prst="rect">
            <a:avLst/>
          </a:prstGeom>
          <a:noFill/>
          <a:ln>
            <a:noFill/>
          </a:ln>
          <a:effectLst>
            <a:outerShdw blurRad="3937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Прямоугольник 4"/>
          <p:cNvSpPr>
            <a:spLocks noChangeArrowheads="1"/>
          </p:cNvSpPr>
          <p:nvPr/>
        </p:nvSpPr>
        <p:spPr bwMode="auto">
          <a:xfrm>
            <a:off x="5724525" y="4941888"/>
            <a:ext cx="300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uk-UA" altLang="uk-UA" sz="1600" i="1"/>
              <a:t>Карта глибин Тихого океану</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uk-UA" altLang="uk-UA" smtClean="0"/>
              <a:t>Рельєф дна</a:t>
            </a:r>
          </a:p>
        </p:txBody>
      </p:sp>
      <p:sp>
        <p:nvSpPr>
          <p:cNvPr id="16387" name="Объект 2"/>
          <p:cNvSpPr>
            <a:spLocks noGrp="1"/>
          </p:cNvSpPr>
          <p:nvPr>
            <p:ph idx="1"/>
          </p:nvPr>
        </p:nvSpPr>
        <p:spPr/>
        <p:txBody>
          <a:bodyPr/>
          <a:lstStyle/>
          <a:p>
            <a:r>
              <a:rPr lang="uk-UA" altLang="uk-UA" smtClean="0"/>
              <a:t>Ложе океану, що має океанічний тип земної кори, - це переважно хвилясто-горбиста рівнина. Однак і тут є численні гори, у тому числі й вулканічні. Поміж ними справжнім велетнем виглядає серединно-океанічний хребет Тихого океану, який поділяють на дві частини: Південнотихоокеанське та Східнотихоокеанське підняття. Загаль­на довжина цих двох частин перевищує 11 500 км, ширина в окремих місцях досягає 850 км.</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uk-UA" altLang="uk-UA" smtClean="0"/>
              <a:t>Рельєф дна</a:t>
            </a:r>
          </a:p>
        </p:txBody>
      </p:sp>
      <p:sp>
        <p:nvSpPr>
          <p:cNvPr id="17411" name="Объект 2"/>
          <p:cNvSpPr>
            <a:spLocks noGrp="1"/>
          </p:cNvSpPr>
          <p:nvPr>
            <p:ph idx="1"/>
          </p:nvPr>
        </p:nvSpPr>
        <p:spPr/>
        <p:txBody>
          <a:bodyPr/>
          <a:lstStyle/>
          <a:p>
            <a:r>
              <a:rPr lang="uk-UA" altLang="uk-UA" smtClean="0"/>
              <a:t>Складним є рельєф дна Тихого океану в перехідній зоні поблизу Євразії та Австралії, де розташовані найдовші на планеті пасма островів і найглибші жолоби. Саме тут виявили максимальну глибину не лише Тихого, а й Світового океану - Маріанський жолоб (11 022 м). У центральних областях температура води на поверхні океану впродовж року висока - від +26 до +29 °С, на півночі й півдні вона опускається до -0,5 °С. Зональні відмінності спостерігаються</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uk-UA" altLang="uk-UA" smtClean="0"/>
              <a:t>Температура</a:t>
            </a:r>
          </a:p>
        </p:txBody>
      </p:sp>
      <p:sp>
        <p:nvSpPr>
          <p:cNvPr id="3" name="Объект 2"/>
          <p:cNvSpPr>
            <a:spLocks noGrp="1"/>
          </p:cNvSpPr>
          <p:nvPr>
            <p:ph idx="1"/>
          </p:nvPr>
        </p:nvSpPr>
        <p:spPr/>
        <p:txBody>
          <a:bodyPr>
            <a:normAutofit fontScale="92500"/>
          </a:bodyPr>
          <a:lstStyle/>
          <a:p>
            <a:pPr marL="343129" indent="-343129" defTabSz="915010">
              <a:defRPr/>
            </a:pPr>
            <a:r>
              <a:rPr lang="uk-UA" dirty="0" smtClean="0"/>
              <a:t>Водночас </a:t>
            </a:r>
            <a:r>
              <a:rPr lang="uk-UA" dirty="0"/>
              <a:t>температура </a:t>
            </a:r>
            <a:r>
              <a:rPr lang="uk-UA" dirty="0" smtClean="0"/>
              <a:t>води </a:t>
            </a:r>
            <a:r>
              <a:rPr lang="uk-UA" dirty="0"/>
              <a:t>і повітря навіть у межах </a:t>
            </a:r>
            <a:r>
              <a:rPr lang="uk-UA" dirty="0" smtClean="0"/>
              <a:t>одного </a:t>
            </a:r>
            <a:r>
              <a:rPr lang="uk-UA" dirty="0"/>
              <a:t>гео­графічного поясу не буває однаковою. Наприклад, у помірних широтах біля берегів Євразії температура повітря взимку становить від -20 до -22 °С, а біля берегів Північної Америки опускається лише до 0 °С. Причиною таких явищ є постійно існуюча тут область зниже­ного тиску - Алеутський мінімум, або циклон. У цій області на заході помірного поясу океану повітряні й водні маси рухаються переважно з півночі, а отже, вони холодні. На сході помірного поясу спостері­гається протилежний рух. Тому повітряні й водні маси тут порівняно теплі.</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uk-UA" altLang="uk-UA" smtClean="0"/>
              <a:t>Температура</a:t>
            </a:r>
          </a:p>
        </p:txBody>
      </p:sp>
      <p:sp>
        <p:nvSpPr>
          <p:cNvPr id="19459" name="Объект 2"/>
          <p:cNvSpPr>
            <a:spLocks noGrp="1"/>
          </p:cNvSpPr>
          <p:nvPr>
            <p:ph idx="1"/>
          </p:nvPr>
        </p:nvSpPr>
        <p:spPr/>
        <p:txBody>
          <a:bodyPr/>
          <a:lstStyle/>
          <a:p>
            <a:r>
              <a:rPr lang="uk-UA" altLang="uk-UA" smtClean="0"/>
              <a:t>Зональний розподіл температур порушується також у тропічних широтах Тихого океану. Проте тут, на відміну від помірного поясу, на сході океану холодніше, ніж на заході. Причиною цього є області підвищеного тиску. У Північній півкулі це Північнотихоокеанський максимум, а в Південній - Південнотихоокеанський максимум, або антициклон.</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uk-UA" altLang="uk-UA" smtClean="0"/>
              <a:t>Опади</a:t>
            </a:r>
          </a:p>
        </p:txBody>
      </p:sp>
      <p:sp>
        <p:nvSpPr>
          <p:cNvPr id="20483" name="Объект 2"/>
          <p:cNvSpPr>
            <a:spLocks noGrp="1"/>
          </p:cNvSpPr>
          <p:nvPr>
            <p:ph idx="1"/>
          </p:nvPr>
        </p:nvSpPr>
        <p:spPr/>
        <p:txBody>
          <a:bodyPr/>
          <a:lstStyle/>
          <a:p>
            <a:r>
              <a:rPr lang="uk-UA" altLang="uk-UA" smtClean="0"/>
              <a:t>Як і температура, кількість опадів над Тихим океаном також змінюється з півночі на південь. Водночас існують помітні відмінності між західною та східною частинами океану. Так, на сході тропічних широт, в областях переважання антициклонів, повітря сухіше.</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r>
              <a:rPr lang="uk-UA" altLang="uk-UA" smtClean="0"/>
              <a:t>Солоність</a:t>
            </a:r>
          </a:p>
        </p:txBody>
      </p:sp>
      <p:sp>
        <p:nvSpPr>
          <p:cNvPr id="21507" name="Объект 2"/>
          <p:cNvSpPr>
            <a:spLocks noGrp="1"/>
          </p:cNvSpPr>
          <p:nvPr>
            <p:ph idx="1"/>
          </p:nvPr>
        </p:nvSpPr>
        <p:spPr/>
        <p:txBody>
          <a:bodyPr/>
          <a:lstStyle/>
          <a:p>
            <a:r>
              <a:rPr lang="uk-UA" altLang="uk-UA" smtClean="0"/>
              <a:t>У розподілі солоності в Тихому океані є певні закономірності. Мінімальна солоність (менше 32 %о). Середньорічна температура спостерігається у високих широтах, тура поверхневих вод океану що пояснюється малим випаровуванням, переважанням опадів над випаровуванням і частково таненням криги. З наближенням до тропічних широт солоність зростає, досягаючи тут максимуму (понад 36 %о).</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2"/>
          <p:cNvSpPr>
            <a:spLocks noGrp="1"/>
          </p:cNvSpPr>
          <p:nvPr>
            <p:ph type="title"/>
          </p:nvPr>
        </p:nvSpPr>
        <p:spPr/>
        <p:txBody>
          <a:bodyPr/>
          <a:lstStyle/>
          <a:p>
            <a:r>
              <a:rPr lang="uk-UA" altLang="uk-UA" smtClean="0"/>
              <a:t>Течії</a:t>
            </a:r>
          </a:p>
        </p:txBody>
      </p:sp>
      <p:sp>
        <p:nvSpPr>
          <p:cNvPr id="2" name="Объект 1"/>
          <p:cNvSpPr>
            <a:spLocks noGrp="1"/>
          </p:cNvSpPr>
          <p:nvPr>
            <p:ph idx="1"/>
          </p:nvPr>
        </p:nvSpPr>
        <p:spPr>
          <a:xfrm>
            <a:off x="912813" y="1828800"/>
            <a:ext cx="4954587" cy="4343400"/>
          </a:xfrm>
        </p:spPr>
        <p:txBody>
          <a:bodyPr>
            <a:normAutofit fontScale="92500"/>
          </a:bodyPr>
          <a:lstStyle/>
          <a:p>
            <a:pPr marL="343129" indent="-343129" defTabSz="915010">
              <a:defRPr/>
            </a:pPr>
            <a:r>
              <a:rPr lang="uk-UA" dirty="0"/>
              <a:t>Найпотужнішою течією не лише Тихого, а й усього Світового океану є течія Західних Вітрів. Щороку вона переносить води у 200 разів більше, ніж усі річки земної кулі. Це єдина течія, що огинає всю нашу планету. Довжина її становить близько ЗО 000 км, ширина - приблизно 1000 км. У багатьох місцях потужний потік охоплює всю товщу вод.</a:t>
            </a:r>
          </a:p>
        </p:txBody>
      </p:sp>
      <p:sp>
        <p:nvSpPr>
          <p:cNvPr id="22532" name="AutoShape 2" descr="Файл:Antarctic Circumpolar Current.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uk-UA" altLang="uk-UA"/>
          </a:p>
        </p:txBody>
      </p:sp>
      <p:pic>
        <p:nvPicPr>
          <p:cNvPr id="12291" name="Picture 3"/>
          <p:cNvPicPr>
            <a:picLocks noChangeAspect="1" noChangeArrowheads="1"/>
          </p:cNvPicPr>
          <p:nvPr/>
        </p:nvPicPr>
        <p:blipFill>
          <a:blip r:embed="rId2"/>
          <a:srcRect/>
          <a:stretch>
            <a:fillRect/>
          </a:stretch>
        </p:blipFill>
        <p:spPr bwMode="auto">
          <a:xfrm>
            <a:off x="5962650" y="2133600"/>
            <a:ext cx="2857500" cy="2857500"/>
          </a:xfrm>
          <a:prstGeom prst="rect">
            <a:avLst/>
          </a:prstGeom>
          <a:noFill/>
          <a:ln>
            <a:noFill/>
          </a:ln>
          <a:effectLst>
            <a:outerShdw blurRad="2921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uk-UA" altLang="uk-UA" smtClean="0"/>
              <a:t>Вступ</a:t>
            </a:r>
          </a:p>
        </p:txBody>
      </p:sp>
      <p:sp>
        <p:nvSpPr>
          <p:cNvPr id="5123" name="Объект 2"/>
          <p:cNvSpPr>
            <a:spLocks noGrp="1"/>
          </p:cNvSpPr>
          <p:nvPr>
            <p:ph idx="1"/>
          </p:nvPr>
        </p:nvSpPr>
        <p:spPr/>
        <p:txBody>
          <a:bodyPr/>
          <a:lstStyle/>
          <a:p>
            <a:r>
              <a:rPr lang="uk-UA" altLang="uk-UA" smtClean="0"/>
              <a:t>Тихий океан не омиває берегів Європи, у якій ми живемо. Проте саме європейці дали йому таку назву. Це сталося 1520 року під час першого навколосвітнього плавання, яке очолював португалець Фернан Магеллан. Обігнувши першим із європейців Південну Америку, він здійснив перехід через величезні водні простори і переконався, що це -невідомий новий океан. Позаяк погода під час плавання сприяла мандрівникам, Магеллан назвав океан Тихим.</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2"/>
          <p:cNvSpPr>
            <a:spLocks noGrp="1"/>
          </p:cNvSpPr>
          <p:nvPr>
            <p:ph type="title"/>
          </p:nvPr>
        </p:nvSpPr>
        <p:spPr/>
        <p:txBody>
          <a:bodyPr/>
          <a:lstStyle/>
          <a:p>
            <a:r>
              <a:rPr lang="uk-UA" altLang="uk-UA" smtClean="0"/>
              <a:t>Течії</a:t>
            </a:r>
          </a:p>
        </p:txBody>
      </p:sp>
      <p:sp>
        <p:nvSpPr>
          <p:cNvPr id="23555" name="Объект 1"/>
          <p:cNvSpPr>
            <a:spLocks noGrp="1"/>
          </p:cNvSpPr>
          <p:nvPr>
            <p:ph idx="1"/>
          </p:nvPr>
        </p:nvSpPr>
        <p:spPr/>
        <p:txBody>
          <a:bodyPr/>
          <a:lstStyle/>
          <a:p>
            <a:r>
              <a:rPr lang="uk-UA" altLang="uk-UA" smtClean="0"/>
              <a:t>Утворення такої течії поясню­ється тим, що материки не перешко­джають її рухові. З цієї самої причини вітри, які породжують течію, набувають надзвичайної сили, особливо південніше 40-ї паралелі. Тому ці широти Світового океану й називають «ревучими сороковими».</a:t>
            </a:r>
          </a:p>
          <a:p>
            <a:r>
              <a:rPr lang="uk-UA" altLang="uk-UA" smtClean="0"/>
              <a:t>Течія Західних Вітрів - це лише південна гілка велетенського колообігу морських течій, у якому беруть участь також Перуанська і Південна Пасатна течії. Усі вони відповідно до циркуляції повітря рухаються проти годинникової стрілки.</a:t>
            </a:r>
          </a:p>
          <a:p>
            <a:endParaRPr lang="uk-UA" altLang="uk-UA"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2"/>
          <p:cNvSpPr>
            <a:spLocks noGrp="1"/>
          </p:cNvSpPr>
          <p:nvPr>
            <p:ph type="title"/>
          </p:nvPr>
        </p:nvSpPr>
        <p:spPr/>
        <p:txBody>
          <a:bodyPr/>
          <a:lstStyle/>
          <a:p>
            <a:r>
              <a:rPr lang="uk-UA" altLang="uk-UA" smtClean="0"/>
              <a:t>Течії</a:t>
            </a:r>
          </a:p>
        </p:txBody>
      </p:sp>
      <p:sp>
        <p:nvSpPr>
          <p:cNvPr id="24579" name="Объект 1"/>
          <p:cNvSpPr>
            <a:spLocks noGrp="1"/>
          </p:cNvSpPr>
          <p:nvPr>
            <p:ph idx="1"/>
          </p:nvPr>
        </p:nvSpPr>
        <p:spPr>
          <a:xfrm>
            <a:off x="611560" y="1772816"/>
            <a:ext cx="5746750" cy="4343400"/>
          </a:xfrm>
        </p:spPr>
        <p:txBody>
          <a:bodyPr/>
          <a:lstStyle/>
          <a:p>
            <a:r>
              <a:rPr lang="uk-UA" altLang="uk-UA" dirty="0" smtClean="0"/>
              <a:t>Одна з найпотужніших теплих течій Тихого океану - </a:t>
            </a:r>
            <a:r>
              <a:rPr lang="uk-UA" altLang="uk-UA" dirty="0" err="1" smtClean="0"/>
              <a:t>Куросіо</a:t>
            </a:r>
            <a:r>
              <a:rPr lang="uk-UA" altLang="uk-UA" dirty="0" smtClean="0"/>
              <a:t>. Температура води на поверхні коливається від +12 до +28 °С, тому ця течія робить клімат японського узбережжя теплішим. </a:t>
            </a:r>
          </a:p>
        </p:txBody>
      </p:sp>
      <p:pic>
        <p:nvPicPr>
          <p:cNvPr id="14339" name="Picture 3"/>
          <p:cNvPicPr>
            <a:picLocks noChangeAspect="1" noChangeArrowheads="1"/>
          </p:cNvPicPr>
          <p:nvPr/>
        </p:nvPicPr>
        <p:blipFill>
          <a:blip r:embed="rId2"/>
          <a:srcRect/>
          <a:stretch>
            <a:fillRect/>
          </a:stretch>
        </p:blipFill>
        <p:spPr bwMode="auto">
          <a:xfrm>
            <a:off x="6659563" y="1773238"/>
            <a:ext cx="2257425" cy="2162175"/>
          </a:xfrm>
          <a:prstGeom prst="rect">
            <a:avLst/>
          </a:prstGeom>
          <a:noFill/>
          <a:ln>
            <a:noFill/>
          </a:ln>
          <a:effectLst>
            <a:outerShdw blurRad="2921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1" name="Прямоугольник 4"/>
          <p:cNvSpPr>
            <a:spLocks noChangeArrowheads="1"/>
          </p:cNvSpPr>
          <p:nvPr/>
        </p:nvSpPr>
        <p:spPr bwMode="auto">
          <a:xfrm>
            <a:off x="982860" y="4101556"/>
            <a:ext cx="76215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uk-UA" altLang="uk-UA" sz="2400" dirty="0"/>
              <a:t>Течія </a:t>
            </a:r>
            <a:r>
              <a:rPr lang="uk-UA" altLang="uk-UA" sz="2400" dirty="0" err="1"/>
              <a:t>Куросіо</a:t>
            </a:r>
            <a:r>
              <a:rPr lang="uk-UA" altLang="uk-UA" sz="2400" dirty="0"/>
              <a:t> разом із Каліфорнійською і Північною Пасатною течіями утворюють величезний </a:t>
            </a:r>
            <a:r>
              <a:rPr lang="uk-UA" altLang="uk-UA" sz="2400" dirty="0" err="1"/>
              <a:t>колообіг</a:t>
            </a:r>
            <a:r>
              <a:rPr lang="uk-UA" altLang="uk-UA" sz="2400" dirty="0"/>
              <a:t> морських течій у північному тропічному поясі. Водні маси у цьому </a:t>
            </a:r>
            <a:r>
              <a:rPr lang="uk-UA" altLang="uk-UA" sz="2400" dirty="0" err="1"/>
              <a:t>колообігові</a:t>
            </a:r>
            <a:r>
              <a:rPr lang="uk-UA" altLang="uk-UA" sz="2400" dirty="0"/>
              <a:t> течій під впливом циркуляції повітря рухаються за годинниковою стрілкою.</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2"/>
          <p:cNvSpPr>
            <a:spLocks noGrp="1"/>
          </p:cNvSpPr>
          <p:nvPr>
            <p:ph type="title"/>
          </p:nvPr>
        </p:nvSpPr>
        <p:spPr/>
        <p:txBody>
          <a:bodyPr/>
          <a:lstStyle/>
          <a:p>
            <a:r>
              <a:rPr lang="uk-UA" altLang="uk-UA" smtClean="0"/>
              <a:t>Джерела</a:t>
            </a:r>
          </a:p>
        </p:txBody>
      </p:sp>
      <p:sp>
        <p:nvSpPr>
          <p:cNvPr id="25603" name="Объект 1"/>
          <p:cNvSpPr>
            <a:spLocks noGrp="1"/>
          </p:cNvSpPr>
          <p:nvPr>
            <p:ph idx="1"/>
          </p:nvPr>
        </p:nvSpPr>
        <p:spPr/>
        <p:txBody>
          <a:bodyPr/>
          <a:lstStyle/>
          <a:p>
            <a:r>
              <a:rPr lang="ru-RU" altLang="uk-UA" i="1" dirty="0" err="1" smtClean="0"/>
              <a:t>Географія</a:t>
            </a:r>
            <a:r>
              <a:rPr lang="ru-RU" altLang="uk-UA" i="1" dirty="0" smtClean="0"/>
              <a:t> </a:t>
            </a:r>
            <a:r>
              <a:rPr lang="ru-RU" altLang="uk-UA" i="1" dirty="0" err="1" smtClean="0"/>
              <a:t>материків</a:t>
            </a:r>
            <a:r>
              <a:rPr lang="ru-RU" altLang="uk-UA" i="1" dirty="0" smtClean="0"/>
              <a:t> і </a:t>
            </a:r>
            <a:r>
              <a:rPr lang="ru-RU" altLang="uk-UA" i="1" dirty="0" err="1" smtClean="0"/>
              <a:t>океанів</a:t>
            </a:r>
            <a:r>
              <a:rPr lang="ru-RU" altLang="uk-UA" i="1" dirty="0" smtClean="0"/>
              <a:t>. 7 </a:t>
            </a:r>
            <a:r>
              <a:rPr lang="ru-RU" altLang="uk-UA" i="1" dirty="0" err="1" smtClean="0"/>
              <a:t>клас</a:t>
            </a:r>
            <a:r>
              <a:rPr lang="ru-RU" altLang="uk-UA" i="1" dirty="0" smtClean="0"/>
              <a:t>. В. Ю. </a:t>
            </a:r>
            <a:r>
              <a:rPr lang="ru-RU" altLang="uk-UA" i="1" dirty="0" err="1" smtClean="0"/>
              <a:t>Пестушко</a:t>
            </a:r>
            <a:r>
              <a:rPr lang="ru-RU" altLang="uk-UA" i="1" dirty="0" smtClean="0"/>
              <a:t>, Г. Ш. Уварова </a:t>
            </a:r>
          </a:p>
          <a:p>
            <a:r>
              <a:rPr lang="en-US" altLang="uk-UA" dirty="0" smtClean="0">
                <a:hlinkClick r:id="rId2"/>
              </a:rPr>
              <a:t>http://teachua.com</a:t>
            </a:r>
            <a:endParaRPr lang="uk-UA" altLang="uk-UA"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r>
              <a:rPr lang="uk-UA" altLang="uk-UA" smtClean="0"/>
              <a:t>Географічне положення</a:t>
            </a:r>
          </a:p>
        </p:txBody>
      </p:sp>
      <p:sp>
        <p:nvSpPr>
          <p:cNvPr id="6147" name="Объект 2"/>
          <p:cNvSpPr>
            <a:spLocks noGrp="1"/>
          </p:cNvSpPr>
          <p:nvPr>
            <p:ph idx="1"/>
          </p:nvPr>
        </p:nvSpPr>
        <p:spPr>
          <a:xfrm>
            <a:off x="912813" y="1828800"/>
            <a:ext cx="4705350" cy="4840288"/>
          </a:xfrm>
        </p:spPr>
        <p:txBody>
          <a:bodyPr/>
          <a:lstStyle/>
          <a:p>
            <a:r>
              <a:rPr lang="uk-UA" altLang="uk-UA" smtClean="0"/>
              <a:t>Тихий океан ще називають Великим, оскільки він на планеті найбільший. Океан охоплює майже таку саму територію, як усі інші океани, разом узяті. На його площі -178,7 млн км2 - вільно розмістилися б усі материки і при цьому залишилося б місце ще для однієї Африки.</a:t>
            </a:r>
          </a:p>
        </p:txBody>
      </p:sp>
      <p:pic>
        <p:nvPicPr>
          <p:cNvPr id="2056" name="Picture 8"/>
          <p:cNvPicPr>
            <a:picLocks noChangeAspect="1" noChangeArrowheads="1"/>
          </p:cNvPicPr>
          <p:nvPr/>
        </p:nvPicPr>
        <p:blipFill>
          <a:blip r:embed="rId2"/>
          <a:srcRect/>
          <a:stretch>
            <a:fillRect/>
          </a:stretch>
        </p:blipFill>
        <p:spPr bwMode="auto">
          <a:xfrm>
            <a:off x="5700713" y="2020888"/>
            <a:ext cx="3016250" cy="2746375"/>
          </a:xfrm>
          <a:prstGeom prst="rect">
            <a:avLst/>
          </a:prstGeom>
          <a:noFill/>
          <a:ln>
            <a:noFill/>
          </a:ln>
          <a:effectLst>
            <a:outerShdw blurRad="190500" dist="50800" dir="5400000" sx="97000" sy="97000" algn="ctr" rotWithShape="0">
              <a:srgbClr val="000000">
                <a:alpha val="8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uk-UA" altLang="uk-UA" smtClean="0"/>
              <a:t>Географічне положення</a:t>
            </a:r>
          </a:p>
        </p:txBody>
      </p:sp>
      <p:sp>
        <p:nvSpPr>
          <p:cNvPr id="7171" name="Объект 2"/>
          <p:cNvSpPr>
            <a:spLocks noGrp="1"/>
          </p:cNvSpPr>
          <p:nvPr>
            <p:ph idx="1"/>
          </p:nvPr>
        </p:nvSpPr>
        <p:spPr>
          <a:xfrm>
            <a:off x="912813" y="1828800"/>
            <a:ext cx="4811712" cy="4343400"/>
          </a:xfrm>
        </p:spPr>
        <p:txBody>
          <a:bodyPr/>
          <a:lstStyle/>
          <a:p>
            <a:r>
              <a:rPr lang="uk-UA" altLang="uk-UA" dirty="0" smtClean="0"/>
              <a:t>Північна межа Тихого океану умовно проведена через Берингову протоку від берегів Євразії до узбережжя Північної Америки. </a:t>
            </a:r>
          </a:p>
        </p:txBody>
      </p:sp>
      <p:sp>
        <p:nvSpPr>
          <p:cNvPr id="7172" name="AutoShape 2" descr="http://znaimo.com.ua/images/rubase_2_51216852_16820.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uk-UA" altLang="uk-UA"/>
          </a:p>
        </p:txBody>
      </p:sp>
      <p:pic>
        <p:nvPicPr>
          <p:cNvPr id="4099" name="Picture 3"/>
          <p:cNvPicPr>
            <a:picLocks noChangeAspect="1" noChangeArrowheads="1"/>
          </p:cNvPicPr>
          <p:nvPr/>
        </p:nvPicPr>
        <p:blipFill>
          <a:blip r:embed="rId2"/>
          <a:srcRect/>
          <a:stretch>
            <a:fillRect/>
          </a:stretch>
        </p:blipFill>
        <p:spPr bwMode="auto">
          <a:xfrm>
            <a:off x="5724525" y="1773238"/>
            <a:ext cx="2857500" cy="2133600"/>
          </a:xfrm>
          <a:prstGeom prst="rect">
            <a:avLst/>
          </a:prstGeom>
          <a:noFill/>
          <a:ln w="9525">
            <a:solidFill>
              <a:schemeClr val="accent1">
                <a:lumMod val="40000"/>
                <a:lumOff val="60000"/>
              </a:schemeClr>
            </a:solidFill>
            <a:miter lim="800000"/>
            <a:headEnd/>
            <a:tailEnd/>
          </a:ln>
          <a:effectLst>
            <a:outerShdw blurRad="1397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sp>
        <p:nvSpPr>
          <p:cNvPr id="7174" name="Прямоугольник 4"/>
          <p:cNvSpPr>
            <a:spLocks noChangeArrowheads="1"/>
          </p:cNvSpPr>
          <p:nvPr/>
        </p:nvSpPr>
        <p:spPr bwMode="auto">
          <a:xfrm>
            <a:off x="1223963" y="4005263"/>
            <a:ext cx="75961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uk-UA" altLang="uk-UA" sz="2400"/>
              <a:t>На пів­дні океан омиває узбережжя Австралії й досягає берегів Антарктиди. Тут його межі проведені умовно по меридіанах. Тихий океан лежить майже в усіх географічних поясах Землі, за винятком арктичного.</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r>
              <a:rPr lang="uk-UA" altLang="uk-UA" smtClean="0"/>
              <a:t>Географічне положення</a:t>
            </a:r>
          </a:p>
        </p:txBody>
      </p:sp>
      <p:sp>
        <p:nvSpPr>
          <p:cNvPr id="8195" name="Объект 2"/>
          <p:cNvSpPr>
            <a:spLocks noGrp="1"/>
          </p:cNvSpPr>
          <p:nvPr>
            <p:ph idx="1"/>
          </p:nvPr>
        </p:nvSpPr>
        <p:spPr>
          <a:xfrm>
            <a:off x="409720" y="1700808"/>
            <a:ext cx="4811712" cy="4343400"/>
          </a:xfrm>
        </p:spPr>
        <p:txBody>
          <a:bodyPr/>
          <a:lstStyle/>
          <a:p>
            <a:r>
              <a:rPr lang="uk-UA" altLang="uk-UA" dirty="0" smtClean="0"/>
              <a:t>Центральні області океану лежать в екваторіальному поясі, а сам екватор поділяє океан приблизно на дві рівні частини. Тому на північ і на південь від екватора природа Тихого океану подібна. </a:t>
            </a:r>
          </a:p>
        </p:txBody>
      </p:sp>
      <p:sp>
        <p:nvSpPr>
          <p:cNvPr id="8196" name="AutoShape 2" descr="ПозКарта Тихий океан"/>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uk-UA" altLang="uk-UA"/>
          </a:p>
        </p:txBody>
      </p:sp>
      <p:pic>
        <p:nvPicPr>
          <p:cNvPr id="5123" name="Picture 3"/>
          <p:cNvPicPr>
            <a:picLocks noChangeAspect="1" noChangeArrowheads="1"/>
          </p:cNvPicPr>
          <p:nvPr/>
        </p:nvPicPr>
        <p:blipFill>
          <a:blip r:embed="rId2"/>
          <a:srcRect/>
          <a:stretch>
            <a:fillRect/>
          </a:stretch>
        </p:blipFill>
        <p:spPr bwMode="auto">
          <a:xfrm>
            <a:off x="5819775" y="1916113"/>
            <a:ext cx="2928938" cy="2665412"/>
          </a:xfrm>
          <a:prstGeom prst="rect">
            <a:avLst/>
          </a:prstGeom>
          <a:noFill/>
          <a:ln>
            <a:noFill/>
          </a:ln>
          <a:effectLst>
            <a:outerShdw blurRad="2159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8" name="Прямоугольник 4"/>
          <p:cNvSpPr>
            <a:spLocks noChangeArrowheads="1"/>
          </p:cNvSpPr>
          <p:nvPr/>
        </p:nvSpPr>
        <p:spPr bwMode="auto">
          <a:xfrm>
            <a:off x="755576" y="4873949"/>
            <a:ext cx="75993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uk-UA" altLang="uk-UA" sz="2400" dirty="0"/>
              <a:t>Водночас у західній і східній частинах одного й того самого географічного поясу природа океану помітно відрізняється. Ці відмінності зумовлені, зокрема, морськими течіями.</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uk-UA" altLang="uk-UA" smtClean="0"/>
              <a:t>Географічне положення</a:t>
            </a:r>
          </a:p>
        </p:txBody>
      </p:sp>
      <p:sp>
        <p:nvSpPr>
          <p:cNvPr id="9219" name="Объект 2"/>
          <p:cNvSpPr>
            <a:spLocks noGrp="1"/>
          </p:cNvSpPr>
          <p:nvPr>
            <p:ph idx="1"/>
          </p:nvPr>
        </p:nvSpPr>
        <p:spPr/>
        <p:txBody>
          <a:bodyPr/>
          <a:lstStyle/>
          <a:p>
            <a:r>
              <a:rPr lang="uk-UA" altLang="uk-UA" sz="2600" smtClean="0"/>
              <a:t>Відмінності в природі західної та східної частин океану зумовлені також і обрисами берегової лінії материків. У Євразії вона дуже роз­членована і має численні затоки, острови та окраїнні моря. Ці затоки й моря часто глибоко врізаються в суходіл. Тому захід Тихого океану зазнає більшого впливу материків, ніж схід.</a:t>
            </a:r>
          </a:p>
        </p:txBody>
      </p:sp>
      <p:sp>
        <p:nvSpPr>
          <p:cNvPr id="9220" name="AutoShape 4" descr="http://upload.wikimedia.org/wikipedia/commons/thumb/6/67/APEC_memberstates(Pacific).svg/1280px-APEC_memberstates(Pacific).svg.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uk-UA" altLang="uk-UA"/>
          </a:p>
        </p:txBody>
      </p:sp>
      <p:sp>
        <p:nvSpPr>
          <p:cNvPr id="9221" name="AutoShape 6" descr="http://upload.wikimedia.org/wikipedia/commons/thumb/6/67/APEC_memberstates(Pacific).svg/1280px-APEC_memberstates(Pacific).svg.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uk-UA" altLang="uk-UA"/>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uk-UA" altLang="uk-UA" smtClean="0"/>
              <a:t>Географічне положення</a:t>
            </a:r>
          </a:p>
        </p:txBody>
      </p:sp>
      <p:sp>
        <p:nvSpPr>
          <p:cNvPr id="10243" name="Объект 2"/>
          <p:cNvSpPr>
            <a:spLocks noGrp="1"/>
          </p:cNvSpPr>
          <p:nvPr>
            <p:ph idx="1"/>
          </p:nvPr>
        </p:nvSpPr>
        <p:spPr/>
        <p:txBody>
          <a:bodyPr/>
          <a:lstStyle/>
          <a:p>
            <a:r>
              <a:rPr lang="uk-UA" altLang="uk-UA" smtClean="0"/>
              <a:t>Тихий океан омиває береги Євразії, Австралії, Північної та Пів­денної Америки. І хоча вони віддалені одна від одної на тисячі кілометрів, води Тихого океану не лише розділяють материки, а водночас і єднають їх. Адже через океан пролягають найважливіші транспортні шляхи, що сполучають країни Азії, Австралії та Америки.</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uk-UA" altLang="uk-UA" smtClean="0"/>
              <a:t>Історія відкриття та освоєння</a:t>
            </a:r>
          </a:p>
        </p:txBody>
      </p:sp>
      <p:sp>
        <p:nvSpPr>
          <p:cNvPr id="11267" name="Объект 2"/>
          <p:cNvSpPr>
            <a:spLocks noGrp="1"/>
          </p:cNvSpPr>
          <p:nvPr>
            <p:ph idx="1"/>
          </p:nvPr>
        </p:nvSpPr>
        <p:spPr>
          <a:xfrm>
            <a:off x="323528" y="1668463"/>
            <a:ext cx="4464496" cy="2536825"/>
          </a:xfrm>
        </p:spPr>
        <p:txBody>
          <a:bodyPr/>
          <a:lstStyle/>
          <a:p>
            <a:r>
              <a:rPr lang="uk-UA" altLang="uk-UA" sz="2200" dirty="0" smtClean="0"/>
              <a:t>У 1513 році іспанський завойовник </a:t>
            </a:r>
            <a:r>
              <a:rPr lang="uk-UA" altLang="uk-UA" sz="2200" dirty="0" err="1" smtClean="0"/>
              <a:t>Васко</a:t>
            </a:r>
            <a:r>
              <a:rPr lang="uk-UA" altLang="uk-UA" sz="2200" dirty="0" smtClean="0"/>
              <a:t> </a:t>
            </a:r>
            <a:r>
              <a:rPr lang="uk-UA" altLang="uk-UA" sz="2200" dirty="0" err="1" smtClean="0"/>
              <a:t>Нуньес</a:t>
            </a:r>
            <a:r>
              <a:rPr lang="uk-UA" altLang="uk-UA" sz="2200" dirty="0" smtClean="0"/>
              <a:t> де </a:t>
            </a:r>
            <a:r>
              <a:rPr lang="uk-UA" altLang="uk-UA" sz="2200" dirty="0" err="1" smtClean="0"/>
              <a:t>Бальбоа</a:t>
            </a:r>
            <a:r>
              <a:rPr lang="uk-UA" altLang="uk-UA" sz="2200" dirty="0" smtClean="0"/>
              <a:t>, рухаючись на захід, першим серед європейців перетнув Америку і досяг берегів невідомих водних просторів. </a:t>
            </a:r>
          </a:p>
        </p:txBody>
      </p:sp>
      <p:pic>
        <p:nvPicPr>
          <p:cNvPr id="7171" name="Picture 3"/>
          <p:cNvPicPr>
            <a:picLocks noChangeAspect="1" noChangeArrowheads="1"/>
          </p:cNvPicPr>
          <p:nvPr/>
        </p:nvPicPr>
        <p:blipFill>
          <a:blip r:embed="rId3"/>
          <a:srcRect/>
          <a:stretch>
            <a:fillRect/>
          </a:stretch>
        </p:blipFill>
        <p:spPr bwMode="auto">
          <a:xfrm>
            <a:off x="4970463" y="1916113"/>
            <a:ext cx="3938587" cy="2139950"/>
          </a:xfrm>
          <a:prstGeom prst="rect">
            <a:avLst/>
          </a:prstGeom>
          <a:noFill/>
          <a:ln>
            <a:noFill/>
          </a:ln>
          <a:effectLst>
            <a:outerShdw blurRad="3556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Прямоугольник 5"/>
          <p:cNvSpPr>
            <a:spLocks noChangeArrowheads="1"/>
          </p:cNvSpPr>
          <p:nvPr/>
        </p:nvSpPr>
        <p:spPr bwMode="auto">
          <a:xfrm>
            <a:off x="683568" y="4221088"/>
            <a:ext cx="58324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uk-UA" altLang="uk-UA" sz="2200" dirty="0"/>
              <a:t>Лише через сім років потому завдяки португальцю Ф. Магеллану, який першим перетнув невідоме «море», з'явилася сучасна назва - Тихий океан. Ф. Магеллан і Магелланова протока, що з'єднує два океани - Тихий і Атлантичний</a:t>
            </a:r>
          </a:p>
        </p:txBody>
      </p:sp>
      <p:pic>
        <p:nvPicPr>
          <p:cNvPr id="7174" name="Picture 6"/>
          <p:cNvPicPr>
            <a:picLocks noChangeAspect="1" noChangeArrowheads="1"/>
          </p:cNvPicPr>
          <p:nvPr/>
        </p:nvPicPr>
        <p:blipFill>
          <a:blip r:embed="rId4"/>
          <a:srcRect/>
          <a:stretch>
            <a:fillRect/>
          </a:stretch>
        </p:blipFill>
        <p:spPr bwMode="auto">
          <a:xfrm>
            <a:off x="7235825" y="4221163"/>
            <a:ext cx="1408113" cy="1655762"/>
          </a:xfrm>
          <a:prstGeom prst="rect">
            <a:avLst/>
          </a:prstGeom>
          <a:noFill/>
          <a:ln>
            <a:noFill/>
          </a:ln>
          <a:effectLst>
            <a:outerShdw blurRad="1778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1" name="Прямоугольник 7"/>
          <p:cNvSpPr>
            <a:spLocks noChangeArrowheads="1"/>
          </p:cNvSpPr>
          <p:nvPr/>
        </p:nvSpPr>
        <p:spPr bwMode="auto">
          <a:xfrm>
            <a:off x="7213600" y="5899150"/>
            <a:ext cx="1503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uk-UA" altLang="uk-UA" sz="1600"/>
              <a:t>Ф. Магеллан</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r>
              <a:rPr lang="uk-UA" altLang="uk-UA" smtClean="0"/>
              <a:t>Історія відкриття та освоєння</a:t>
            </a:r>
          </a:p>
        </p:txBody>
      </p:sp>
      <p:sp>
        <p:nvSpPr>
          <p:cNvPr id="12291" name="Объект 2"/>
          <p:cNvSpPr>
            <a:spLocks noGrp="1"/>
          </p:cNvSpPr>
          <p:nvPr>
            <p:ph idx="1"/>
          </p:nvPr>
        </p:nvSpPr>
        <p:spPr>
          <a:xfrm>
            <a:off x="539552" y="1556792"/>
            <a:ext cx="5962650" cy="4343400"/>
          </a:xfrm>
        </p:spPr>
        <p:txBody>
          <a:bodyPr/>
          <a:lstStyle/>
          <a:p>
            <a:r>
              <a:rPr lang="ru-RU" altLang="uk-UA" dirty="0" err="1" smtClean="0"/>
              <a:t>Англійський</a:t>
            </a:r>
            <a:r>
              <a:rPr lang="ru-RU" altLang="uk-UA" dirty="0" smtClean="0"/>
              <a:t> </a:t>
            </a:r>
            <a:r>
              <a:rPr lang="ru-RU" altLang="uk-UA" dirty="0" err="1" smtClean="0"/>
              <a:t>мореплавець</a:t>
            </a:r>
            <a:r>
              <a:rPr lang="ru-RU" altLang="uk-UA" dirty="0" smtClean="0"/>
              <a:t> Джеймс Кук у 1768-1771 роках </a:t>
            </a:r>
            <a:r>
              <a:rPr lang="ru-RU" altLang="uk-UA" dirty="0" err="1" smtClean="0"/>
              <a:t>відкрив</a:t>
            </a:r>
            <a:r>
              <a:rPr lang="ru-RU" altLang="uk-UA" dirty="0" smtClean="0"/>
              <a:t> у Тихому </a:t>
            </a:r>
            <a:r>
              <a:rPr lang="ru-RU" altLang="uk-UA" dirty="0" err="1" smtClean="0"/>
              <a:t>океані</a:t>
            </a:r>
            <a:r>
              <a:rPr lang="ru-RU" altLang="uk-UA" dirty="0" smtClean="0"/>
              <a:t> </a:t>
            </a:r>
            <a:r>
              <a:rPr lang="ru-RU" altLang="uk-UA" dirty="0" err="1" smtClean="0"/>
              <a:t>багато</a:t>
            </a:r>
            <a:r>
              <a:rPr lang="ru-RU" altLang="uk-UA" dirty="0" smtClean="0"/>
              <a:t> </a:t>
            </a:r>
            <a:r>
              <a:rPr lang="ru-RU" altLang="uk-UA" dirty="0" err="1" smtClean="0"/>
              <a:t>островів</a:t>
            </a:r>
            <a:r>
              <a:rPr lang="ru-RU" altLang="uk-UA" dirty="0" smtClean="0"/>
              <a:t>, у тому </a:t>
            </a:r>
            <a:r>
              <a:rPr lang="ru-RU" altLang="uk-UA" dirty="0" err="1" smtClean="0"/>
              <a:t>числі</a:t>
            </a:r>
            <a:r>
              <a:rPr lang="ru-RU" altLang="uk-UA" dirty="0" smtClean="0"/>
              <a:t> </a:t>
            </a:r>
            <a:r>
              <a:rPr lang="ru-RU" altLang="uk-UA" dirty="0" err="1" smtClean="0"/>
              <a:t>Гавайські</a:t>
            </a:r>
            <a:r>
              <a:rPr lang="ru-RU" altLang="uk-UA" dirty="0" smtClean="0"/>
              <a:t> та Великий </a:t>
            </a:r>
            <a:r>
              <a:rPr lang="ru-RU" altLang="uk-UA" dirty="0" err="1" smtClean="0"/>
              <a:t>Бар'єрний</a:t>
            </a:r>
            <a:r>
              <a:rPr lang="ru-RU" altLang="uk-UA" dirty="0" smtClean="0"/>
              <a:t> риф. У </a:t>
            </a:r>
            <a:r>
              <a:rPr lang="ru-RU" altLang="uk-UA" dirty="0" err="1" smtClean="0"/>
              <a:t>всіх</a:t>
            </a:r>
            <a:r>
              <a:rPr lang="ru-RU" altLang="uk-UA" dirty="0" smtClean="0"/>
              <a:t> </a:t>
            </a:r>
            <a:r>
              <a:rPr lang="ru-RU" altLang="uk-UA" dirty="0" err="1" smtClean="0"/>
              <a:t>його</a:t>
            </a:r>
            <a:r>
              <a:rPr lang="ru-RU" altLang="uk-UA" dirty="0" smtClean="0"/>
              <a:t> </a:t>
            </a:r>
            <a:r>
              <a:rPr lang="ru-RU" altLang="uk-UA" dirty="0" err="1" smtClean="0"/>
              <a:t>експедиціях</a:t>
            </a:r>
            <a:r>
              <a:rPr lang="ru-RU" altLang="uk-UA" dirty="0" smtClean="0"/>
              <a:t> брали участь </a:t>
            </a:r>
            <a:r>
              <a:rPr lang="ru-RU" altLang="uk-UA" dirty="0" err="1" smtClean="0"/>
              <a:t>природознавці</a:t>
            </a:r>
            <a:r>
              <a:rPr lang="ru-RU" altLang="uk-UA" dirty="0" smtClean="0"/>
              <a:t>, </a:t>
            </a:r>
            <a:r>
              <a:rPr lang="ru-RU" altLang="uk-UA" dirty="0" err="1" smtClean="0"/>
              <a:t>які</a:t>
            </a:r>
            <a:r>
              <a:rPr lang="ru-RU" altLang="uk-UA" dirty="0" smtClean="0"/>
              <a:t> </a:t>
            </a:r>
            <a:r>
              <a:rPr lang="ru-RU" altLang="uk-UA" dirty="0" err="1" smtClean="0"/>
              <a:t>зібрали</a:t>
            </a:r>
            <a:r>
              <a:rPr lang="ru-RU" altLang="uk-UA" dirty="0" smtClean="0"/>
              <a:t> великий </a:t>
            </a:r>
            <a:r>
              <a:rPr lang="ru-RU" altLang="uk-UA" dirty="0" err="1" smtClean="0"/>
              <a:t>науковий</a:t>
            </a:r>
            <a:r>
              <a:rPr lang="ru-RU" altLang="uk-UA" dirty="0" smtClean="0"/>
              <a:t> </a:t>
            </a:r>
            <a:r>
              <a:rPr lang="ru-RU" altLang="uk-UA" dirty="0" err="1" smtClean="0"/>
              <a:t>матеріал</a:t>
            </a:r>
            <a:r>
              <a:rPr lang="ru-RU" altLang="uk-UA" dirty="0" smtClean="0"/>
              <a:t>.</a:t>
            </a:r>
            <a:endParaRPr lang="uk-UA" altLang="uk-UA" dirty="0" smtClean="0"/>
          </a:p>
        </p:txBody>
      </p:sp>
      <p:pic>
        <p:nvPicPr>
          <p:cNvPr id="8195" name="Picture 3"/>
          <p:cNvPicPr>
            <a:picLocks noChangeAspect="1" noChangeArrowheads="1"/>
          </p:cNvPicPr>
          <p:nvPr/>
        </p:nvPicPr>
        <p:blipFill>
          <a:blip r:embed="rId2"/>
          <a:srcRect/>
          <a:stretch>
            <a:fillRect/>
          </a:stretch>
        </p:blipFill>
        <p:spPr bwMode="auto">
          <a:xfrm>
            <a:off x="7164388" y="1916113"/>
            <a:ext cx="1741487" cy="1993900"/>
          </a:xfrm>
          <a:prstGeom prst="rect">
            <a:avLst/>
          </a:prstGeom>
          <a:noFill/>
          <a:ln>
            <a:noFill/>
          </a:ln>
          <a:effectLst>
            <a:outerShdw blurRad="266700" dist="50800" dir="54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0" y="4541838"/>
            <a:ext cx="41671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Прямоугольник 5"/>
          <p:cNvSpPr>
            <a:spLocks noChangeArrowheads="1"/>
          </p:cNvSpPr>
          <p:nvPr/>
        </p:nvSpPr>
        <p:spPr bwMode="auto">
          <a:xfrm>
            <a:off x="1476375" y="5264150"/>
            <a:ext cx="2840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uk-UA" altLang="uk-UA"/>
              <a:t>Маршрути трьох подорожей Кука</a:t>
            </a:r>
          </a:p>
        </p:txBody>
      </p:sp>
      <p:sp>
        <p:nvSpPr>
          <p:cNvPr id="12295" name="Прямоугольник 6"/>
          <p:cNvSpPr>
            <a:spLocks noChangeArrowheads="1"/>
          </p:cNvSpPr>
          <p:nvPr/>
        </p:nvSpPr>
        <p:spPr bwMode="auto">
          <a:xfrm>
            <a:off x="7224713" y="4005263"/>
            <a:ext cx="1620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uk-UA"/>
              <a:t>Джеймс Кук</a:t>
            </a:r>
            <a:endParaRPr lang="uk-UA" altLang="uk-UA"/>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ихий океан2">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Тихий океан2</Template>
  <TotalTime>3</TotalTime>
  <Words>1283</Words>
  <Application>Microsoft Office PowerPoint</Application>
  <PresentationFormat>Экран (4:3)</PresentationFormat>
  <Paragraphs>57</Paragraphs>
  <Slides>22</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Calibri</vt:lpstr>
      <vt:lpstr>Тихий океан2</vt:lpstr>
      <vt:lpstr>Тихий океан</vt:lpstr>
      <vt:lpstr>Вступ</vt:lpstr>
      <vt:lpstr>Географічне положення</vt:lpstr>
      <vt:lpstr>Географічне положення</vt:lpstr>
      <vt:lpstr>Географічне положення</vt:lpstr>
      <vt:lpstr>Географічне положення</vt:lpstr>
      <vt:lpstr>Географічне положення</vt:lpstr>
      <vt:lpstr>Історія відкриття та освоєння</vt:lpstr>
      <vt:lpstr>Історія відкриття та освоєння</vt:lpstr>
      <vt:lpstr>Історія відкриття та освоєння</vt:lpstr>
      <vt:lpstr>Історія відкриття та освоєння</vt:lpstr>
      <vt:lpstr>Рельєф дна</vt:lpstr>
      <vt:lpstr>Рельєф дна</vt:lpstr>
      <vt:lpstr>Рельєф дна</vt:lpstr>
      <vt:lpstr>Температура</vt:lpstr>
      <vt:lpstr>Температура</vt:lpstr>
      <vt:lpstr>Опади</vt:lpstr>
      <vt:lpstr>Солоність</vt:lpstr>
      <vt:lpstr>Течії</vt:lpstr>
      <vt:lpstr>Течії</vt:lpstr>
      <vt:lpstr>Течії</vt:lpstr>
      <vt:lpstr>Джерела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Тихий океан</dc:title>
  <dc:creator>user</dc:creator>
  <cp:lastModifiedBy>user</cp:lastModifiedBy>
  <cp:revision>2</cp:revision>
  <dcterms:created xsi:type="dcterms:W3CDTF">2013-11-16T17:22:50Z</dcterms:created>
  <dcterms:modified xsi:type="dcterms:W3CDTF">2013-11-16T17:25:58Z</dcterms:modified>
</cp:coreProperties>
</file>